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6" r:id="rId1"/>
  </p:sldMasterIdLst>
  <p:notesMasterIdLst>
    <p:notesMasterId r:id="rId15"/>
  </p:notesMasterIdLst>
  <p:handoutMasterIdLst>
    <p:handoutMasterId r:id="rId16"/>
  </p:handoutMasterIdLst>
  <p:sldIdLst>
    <p:sldId id="256" r:id="rId2"/>
    <p:sldId id="273" r:id="rId3"/>
    <p:sldId id="266" r:id="rId4"/>
    <p:sldId id="272" r:id="rId5"/>
    <p:sldId id="277" r:id="rId6"/>
    <p:sldId id="268" r:id="rId7"/>
    <p:sldId id="274" r:id="rId8"/>
    <p:sldId id="269" r:id="rId9"/>
    <p:sldId id="270" r:id="rId10"/>
    <p:sldId id="275" r:id="rId11"/>
    <p:sldId id="278" r:id="rId12"/>
    <p:sldId id="271" r:id="rId13"/>
    <p:sldId id="265" r:id="rId14"/>
  </p:sldIdLst>
  <p:sldSz cx="12193588" cy="6858000"/>
  <p:notesSz cx="6858000" cy="9144000"/>
  <p:defaultTextStyle>
    <a:defPPr>
      <a:defRPr lang="zh-CN"/>
    </a:defPPr>
    <a:lvl1pPr marL="0" algn="l" defTabSz="905394" rtl="0" eaLnBrk="1" latinLnBrk="0" hangingPunct="1">
      <a:defRPr sz="1783" kern="1200">
        <a:solidFill>
          <a:schemeClr val="tx1"/>
        </a:solidFill>
        <a:latin typeface="+mn-lt"/>
        <a:ea typeface="+mn-ea"/>
        <a:cs typeface="+mn-cs"/>
      </a:defRPr>
    </a:lvl1pPr>
    <a:lvl2pPr marL="452697" algn="l" defTabSz="905394" rtl="0" eaLnBrk="1" latinLnBrk="0" hangingPunct="1">
      <a:defRPr sz="1783" kern="1200">
        <a:solidFill>
          <a:schemeClr val="tx1"/>
        </a:solidFill>
        <a:latin typeface="+mn-lt"/>
        <a:ea typeface="+mn-ea"/>
        <a:cs typeface="+mn-cs"/>
      </a:defRPr>
    </a:lvl2pPr>
    <a:lvl3pPr marL="905394" algn="l" defTabSz="905394" rtl="0" eaLnBrk="1" latinLnBrk="0" hangingPunct="1">
      <a:defRPr sz="1783" kern="1200">
        <a:solidFill>
          <a:schemeClr val="tx1"/>
        </a:solidFill>
        <a:latin typeface="+mn-lt"/>
        <a:ea typeface="+mn-ea"/>
        <a:cs typeface="+mn-cs"/>
      </a:defRPr>
    </a:lvl3pPr>
    <a:lvl4pPr marL="1358090" algn="l" defTabSz="905394" rtl="0" eaLnBrk="1" latinLnBrk="0" hangingPunct="1">
      <a:defRPr sz="1783" kern="1200">
        <a:solidFill>
          <a:schemeClr val="tx1"/>
        </a:solidFill>
        <a:latin typeface="+mn-lt"/>
        <a:ea typeface="+mn-ea"/>
        <a:cs typeface="+mn-cs"/>
      </a:defRPr>
    </a:lvl4pPr>
    <a:lvl5pPr marL="1810786" algn="l" defTabSz="905394" rtl="0" eaLnBrk="1" latinLnBrk="0" hangingPunct="1">
      <a:defRPr sz="1783" kern="1200">
        <a:solidFill>
          <a:schemeClr val="tx1"/>
        </a:solidFill>
        <a:latin typeface="+mn-lt"/>
        <a:ea typeface="+mn-ea"/>
        <a:cs typeface="+mn-cs"/>
      </a:defRPr>
    </a:lvl5pPr>
    <a:lvl6pPr marL="2263483" algn="l" defTabSz="905394" rtl="0" eaLnBrk="1" latinLnBrk="0" hangingPunct="1">
      <a:defRPr sz="1783" kern="1200">
        <a:solidFill>
          <a:schemeClr val="tx1"/>
        </a:solidFill>
        <a:latin typeface="+mn-lt"/>
        <a:ea typeface="+mn-ea"/>
        <a:cs typeface="+mn-cs"/>
      </a:defRPr>
    </a:lvl6pPr>
    <a:lvl7pPr marL="2716180" algn="l" defTabSz="905394" rtl="0" eaLnBrk="1" latinLnBrk="0" hangingPunct="1">
      <a:defRPr sz="1783" kern="1200">
        <a:solidFill>
          <a:schemeClr val="tx1"/>
        </a:solidFill>
        <a:latin typeface="+mn-lt"/>
        <a:ea typeface="+mn-ea"/>
        <a:cs typeface="+mn-cs"/>
      </a:defRPr>
    </a:lvl7pPr>
    <a:lvl8pPr marL="3168877" algn="l" defTabSz="905394" rtl="0" eaLnBrk="1" latinLnBrk="0" hangingPunct="1">
      <a:defRPr sz="1783" kern="1200">
        <a:solidFill>
          <a:schemeClr val="tx1"/>
        </a:solidFill>
        <a:latin typeface="+mn-lt"/>
        <a:ea typeface="+mn-ea"/>
        <a:cs typeface="+mn-cs"/>
      </a:defRPr>
    </a:lvl8pPr>
    <a:lvl9pPr marL="3621573" algn="l" defTabSz="905394" rtl="0" eaLnBrk="1" latinLnBrk="0" hangingPunct="1">
      <a:defRPr sz="178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7BCE"/>
    <a:srgbClr val="D3D9EB"/>
    <a:srgbClr val="46A106"/>
    <a:srgbClr val="127AC3"/>
    <a:srgbClr val="76CB00"/>
    <a:srgbClr val="28A1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943"/>
    <p:restoredTop sz="81784"/>
  </p:normalViewPr>
  <p:slideViewPr>
    <p:cSldViewPr snapToGrid="0">
      <p:cViewPr varScale="1">
        <p:scale>
          <a:sx n="72" d="100"/>
          <a:sy n="72" d="100"/>
        </p:scale>
        <p:origin x="5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8D729B-20E7-F343-B21E-A137CE9CE56C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7E8794A-892C-DD44-94BD-4AFA0B3C4295}">
      <dgm:prSet/>
      <dgm:spPr/>
      <dgm:t>
        <a:bodyPr/>
        <a:lstStyle/>
        <a:p>
          <a:r>
            <a:rPr kumimoji="1" lang="zh-CN" altLang="en-US" b="1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产生</a:t>
          </a:r>
          <a:r>
            <a:rPr kumimoji="1" lang="zh-CN" b="1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需求</a:t>
          </a:r>
          <a:r>
            <a:rPr kumimoji="1" lang="zh-CN" altLang="en-US" b="1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的原因</a:t>
          </a:r>
          <a:endParaRPr lang="zh-CN" dirty="0">
            <a:latin typeface="Hiragino Sans GB W3" panose="020B0300000000000000" pitchFamily="34" charset="-128"/>
            <a:ea typeface="Hiragino Sans GB W3" panose="020B0300000000000000" pitchFamily="34" charset="-128"/>
          </a:endParaRPr>
        </a:p>
      </dgm:t>
    </dgm:pt>
    <dgm:pt modelId="{124C22AC-B514-6442-9684-A44EB0AD48DB}" type="parTrans" cxnId="{4342489B-CF21-CA4E-BF59-44EB73ACBFA4}">
      <dgm:prSet/>
      <dgm:spPr/>
      <dgm:t>
        <a:bodyPr/>
        <a:lstStyle/>
        <a:p>
          <a:endParaRPr lang="zh-CN" altLang="en-US">
            <a:latin typeface="Hiragino Sans GB W3" panose="020B0300000000000000" pitchFamily="34" charset="-128"/>
            <a:ea typeface="Hiragino Sans GB W3" panose="020B0300000000000000" pitchFamily="34" charset="-128"/>
          </a:endParaRPr>
        </a:p>
      </dgm:t>
    </dgm:pt>
    <dgm:pt modelId="{360511DC-03B2-5E48-A365-B980CEFFE538}" type="sibTrans" cxnId="{4342489B-CF21-CA4E-BF59-44EB73ACBFA4}">
      <dgm:prSet/>
      <dgm:spPr/>
      <dgm:t>
        <a:bodyPr/>
        <a:lstStyle/>
        <a:p>
          <a:endParaRPr lang="zh-CN" altLang="en-US">
            <a:latin typeface="Hiragino Sans GB W3" panose="020B0300000000000000" pitchFamily="34" charset="-128"/>
            <a:ea typeface="Hiragino Sans GB W3" panose="020B0300000000000000" pitchFamily="34" charset="-128"/>
          </a:endParaRPr>
        </a:p>
      </dgm:t>
    </dgm:pt>
    <dgm:pt modelId="{CDBF3CCD-9659-A646-8442-EC55723EA63A}">
      <dgm:prSet custT="1"/>
      <dgm:spPr/>
      <dgm:t>
        <a:bodyPr/>
        <a:lstStyle/>
        <a:p>
          <a:r>
            <a:rPr kumimoji="1" lang="zh-CN" altLang="en-US" sz="1800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设备老化</a:t>
          </a:r>
          <a:endParaRPr lang="zh-CN" altLang="en-US" sz="1800" dirty="0">
            <a:latin typeface="Hiragino Sans GB W3" panose="020B0300000000000000" pitchFamily="34" charset="-128"/>
            <a:ea typeface="Hiragino Sans GB W3" panose="020B0300000000000000" pitchFamily="34" charset="-128"/>
          </a:endParaRPr>
        </a:p>
      </dgm:t>
    </dgm:pt>
    <dgm:pt modelId="{FE185F1D-8099-824F-AE67-45DDAC871ACD}" type="parTrans" cxnId="{274B935A-EB1E-D048-9423-14364912C602}">
      <dgm:prSet/>
      <dgm:spPr/>
      <dgm:t>
        <a:bodyPr/>
        <a:lstStyle/>
        <a:p>
          <a:endParaRPr lang="zh-CN" altLang="en-US">
            <a:latin typeface="Hiragino Sans GB W3" panose="020B0300000000000000" pitchFamily="34" charset="-128"/>
            <a:ea typeface="Hiragino Sans GB W3" panose="020B0300000000000000" pitchFamily="34" charset="-128"/>
          </a:endParaRPr>
        </a:p>
      </dgm:t>
    </dgm:pt>
    <dgm:pt modelId="{7B1F48DB-D056-7A41-B2F2-60C4F326725E}" type="sibTrans" cxnId="{274B935A-EB1E-D048-9423-14364912C602}">
      <dgm:prSet/>
      <dgm:spPr/>
      <dgm:t>
        <a:bodyPr/>
        <a:lstStyle/>
        <a:p>
          <a:endParaRPr lang="zh-CN" altLang="en-US">
            <a:latin typeface="Hiragino Sans GB W3" panose="020B0300000000000000" pitchFamily="34" charset="-128"/>
            <a:ea typeface="Hiragino Sans GB W3" panose="020B0300000000000000" pitchFamily="34" charset="-128"/>
          </a:endParaRPr>
        </a:p>
      </dgm:t>
    </dgm:pt>
    <dgm:pt modelId="{FFE91408-FB61-3947-B47C-AAAB5C7F59CB}">
      <dgm:prSet custT="1"/>
      <dgm:spPr/>
      <dgm:t>
        <a:bodyPr/>
        <a:lstStyle/>
        <a:p>
          <a:r>
            <a:rPr kumimoji="1" lang="zh-CN" altLang="en-US" sz="1800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开工损耗</a:t>
          </a:r>
          <a:endParaRPr lang="zh-CN" altLang="en-US" sz="1800" dirty="0">
            <a:latin typeface="Hiragino Sans GB W3" panose="020B0300000000000000" pitchFamily="34" charset="-128"/>
            <a:ea typeface="Hiragino Sans GB W3" panose="020B0300000000000000" pitchFamily="34" charset="-128"/>
          </a:endParaRPr>
        </a:p>
      </dgm:t>
    </dgm:pt>
    <dgm:pt modelId="{8996AEB6-D339-AF47-AB3B-AF5890BF77B6}" type="parTrans" cxnId="{38306BD0-DABE-0349-A0E4-D8EEF3BC1A01}">
      <dgm:prSet/>
      <dgm:spPr/>
      <dgm:t>
        <a:bodyPr/>
        <a:lstStyle/>
        <a:p>
          <a:endParaRPr lang="zh-CN" altLang="en-US">
            <a:latin typeface="Hiragino Sans GB W3" panose="020B0300000000000000" pitchFamily="34" charset="-128"/>
            <a:ea typeface="Hiragino Sans GB W3" panose="020B0300000000000000" pitchFamily="34" charset="-128"/>
          </a:endParaRPr>
        </a:p>
      </dgm:t>
    </dgm:pt>
    <dgm:pt modelId="{A5548CD2-A977-1540-B5BB-8C893367D74A}" type="sibTrans" cxnId="{38306BD0-DABE-0349-A0E4-D8EEF3BC1A01}">
      <dgm:prSet/>
      <dgm:spPr/>
      <dgm:t>
        <a:bodyPr/>
        <a:lstStyle/>
        <a:p>
          <a:endParaRPr lang="zh-CN" altLang="en-US">
            <a:latin typeface="Hiragino Sans GB W3" panose="020B0300000000000000" pitchFamily="34" charset="-128"/>
            <a:ea typeface="Hiragino Sans GB W3" panose="020B0300000000000000" pitchFamily="34" charset="-128"/>
          </a:endParaRPr>
        </a:p>
      </dgm:t>
    </dgm:pt>
    <dgm:pt modelId="{8DFF7F2B-0159-914A-8536-BFAC9883CBF7}">
      <dgm:prSet custT="1"/>
      <dgm:spPr/>
      <dgm:t>
        <a:bodyPr/>
        <a:lstStyle/>
        <a:p>
          <a:r>
            <a:rPr kumimoji="1" lang="zh-CN" altLang="en-US" sz="1800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新设备建造</a:t>
          </a:r>
          <a:endParaRPr lang="zh-CN" altLang="en-US" sz="1800" dirty="0">
            <a:latin typeface="Hiragino Sans GB W3" panose="020B0300000000000000" pitchFamily="34" charset="-128"/>
            <a:ea typeface="Hiragino Sans GB W3" panose="020B0300000000000000" pitchFamily="34" charset="-128"/>
          </a:endParaRPr>
        </a:p>
      </dgm:t>
    </dgm:pt>
    <dgm:pt modelId="{60B36292-D68C-8C41-BEBB-FAB5FF2B85ED}" type="parTrans" cxnId="{9B3B21CC-CE4D-5E42-90A4-79128A51E1DC}">
      <dgm:prSet/>
      <dgm:spPr/>
      <dgm:t>
        <a:bodyPr/>
        <a:lstStyle/>
        <a:p>
          <a:endParaRPr lang="zh-CN" altLang="en-US">
            <a:latin typeface="Hiragino Sans GB W3" panose="020B0300000000000000" pitchFamily="34" charset="-128"/>
            <a:ea typeface="Hiragino Sans GB W3" panose="020B0300000000000000" pitchFamily="34" charset="-128"/>
          </a:endParaRPr>
        </a:p>
      </dgm:t>
    </dgm:pt>
    <dgm:pt modelId="{93628306-FE97-294F-9A3B-54E764ABB0C4}" type="sibTrans" cxnId="{9B3B21CC-CE4D-5E42-90A4-79128A51E1DC}">
      <dgm:prSet/>
      <dgm:spPr/>
      <dgm:t>
        <a:bodyPr/>
        <a:lstStyle/>
        <a:p>
          <a:endParaRPr lang="zh-CN" altLang="en-US">
            <a:latin typeface="Hiragino Sans GB W3" panose="020B0300000000000000" pitchFamily="34" charset="-128"/>
            <a:ea typeface="Hiragino Sans GB W3" panose="020B0300000000000000" pitchFamily="34" charset="-128"/>
          </a:endParaRPr>
        </a:p>
      </dgm:t>
    </dgm:pt>
    <dgm:pt modelId="{9536A196-5D87-D14A-B5F0-AB8DB8D1409C}">
      <dgm:prSet custT="1"/>
      <dgm:spPr/>
      <dgm:t>
        <a:bodyPr/>
        <a:lstStyle/>
        <a:p>
          <a:r>
            <a:rPr lang="zh-CN" altLang="en-US" sz="1800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开工密度</a:t>
          </a:r>
        </a:p>
      </dgm:t>
    </dgm:pt>
    <dgm:pt modelId="{51683112-E10D-2C40-B78D-C5E346CA7598}" type="parTrans" cxnId="{BB59798F-DCF7-E049-ABAA-5918742428FC}">
      <dgm:prSet/>
      <dgm:spPr/>
      <dgm:t>
        <a:bodyPr/>
        <a:lstStyle/>
        <a:p>
          <a:endParaRPr lang="zh-CN" altLang="en-US">
            <a:latin typeface="Hiragino Sans GB W3" panose="020B0300000000000000" pitchFamily="34" charset="-128"/>
            <a:ea typeface="Hiragino Sans GB W3" panose="020B0300000000000000" pitchFamily="34" charset="-128"/>
          </a:endParaRPr>
        </a:p>
      </dgm:t>
    </dgm:pt>
    <dgm:pt modelId="{A668CD12-6896-0C47-8CE5-B41242F421A4}" type="sibTrans" cxnId="{BB59798F-DCF7-E049-ABAA-5918742428FC}">
      <dgm:prSet/>
      <dgm:spPr/>
      <dgm:t>
        <a:bodyPr/>
        <a:lstStyle/>
        <a:p>
          <a:endParaRPr lang="zh-CN" altLang="en-US">
            <a:latin typeface="Hiragino Sans GB W3" panose="020B0300000000000000" pitchFamily="34" charset="-128"/>
            <a:ea typeface="Hiragino Sans GB W3" panose="020B0300000000000000" pitchFamily="34" charset="-128"/>
          </a:endParaRPr>
        </a:p>
      </dgm:t>
    </dgm:pt>
    <dgm:pt modelId="{B583B243-7FDB-124B-A398-8128D532B52A}">
      <dgm:prSet custT="1"/>
      <dgm:spPr/>
      <dgm:t>
        <a:bodyPr/>
        <a:lstStyle/>
        <a:p>
          <a:r>
            <a:rPr lang="zh-CN" altLang="en-US" sz="1800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开工总时长</a:t>
          </a:r>
        </a:p>
      </dgm:t>
    </dgm:pt>
    <dgm:pt modelId="{6E60F387-4D45-B042-B332-BDFB8C4D858B}" type="parTrans" cxnId="{CCBE2A92-E02B-5A47-83D1-C03E2FA24DE4}">
      <dgm:prSet/>
      <dgm:spPr/>
      <dgm:t>
        <a:bodyPr/>
        <a:lstStyle/>
        <a:p>
          <a:endParaRPr lang="zh-CN" altLang="en-US">
            <a:latin typeface="Hiragino Sans GB W3" panose="020B0300000000000000" pitchFamily="34" charset="-128"/>
            <a:ea typeface="Hiragino Sans GB W3" panose="020B0300000000000000" pitchFamily="34" charset="-128"/>
          </a:endParaRPr>
        </a:p>
      </dgm:t>
    </dgm:pt>
    <dgm:pt modelId="{69903579-CB2C-CC4F-9BA6-EA145627233D}" type="sibTrans" cxnId="{CCBE2A92-E02B-5A47-83D1-C03E2FA24DE4}">
      <dgm:prSet/>
      <dgm:spPr/>
      <dgm:t>
        <a:bodyPr/>
        <a:lstStyle/>
        <a:p>
          <a:endParaRPr lang="zh-CN" altLang="en-US">
            <a:latin typeface="Hiragino Sans GB W3" panose="020B0300000000000000" pitchFamily="34" charset="-128"/>
            <a:ea typeface="Hiragino Sans GB W3" panose="020B0300000000000000" pitchFamily="34" charset="-128"/>
          </a:endParaRPr>
        </a:p>
      </dgm:t>
    </dgm:pt>
    <dgm:pt modelId="{C9B61742-8AB6-3A4E-8996-5BE7EC27CCB8}">
      <dgm:prSet custT="1"/>
      <dgm:spPr/>
      <dgm:t>
        <a:bodyPr/>
        <a:lstStyle/>
        <a:p>
          <a:pPr algn="ctr"/>
          <a:r>
            <a:rPr lang="zh-CN" altLang="en-US" sz="1800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设备购入时长</a:t>
          </a:r>
          <a:endParaRPr lang="en-US" altLang="zh-CN" sz="1800" dirty="0">
            <a:latin typeface="Hiragino Sans GB W3" panose="020B0300000000000000" pitchFamily="34" charset="-128"/>
            <a:ea typeface="Hiragino Sans GB W3" panose="020B0300000000000000" pitchFamily="34" charset="-128"/>
          </a:endParaRPr>
        </a:p>
        <a:p>
          <a:pPr algn="l"/>
          <a:r>
            <a:rPr lang="zh-CN" altLang="en-US" sz="1800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  设备总数</a:t>
          </a:r>
        </a:p>
      </dgm:t>
    </dgm:pt>
    <dgm:pt modelId="{5FDB10A2-5A75-B44F-850D-A6C49F25B62D}" type="parTrans" cxnId="{78533D03-092D-2340-90BB-C0ECCA1D109A}">
      <dgm:prSet/>
      <dgm:spPr/>
      <dgm:t>
        <a:bodyPr/>
        <a:lstStyle/>
        <a:p>
          <a:endParaRPr lang="zh-CN" altLang="en-US">
            <a:latin typeface="Hiragino Sans GB W3" panose="020B0300000000000000" pitchFamily="34" charset="-128"/>
            <a:ea typeface="Hiragino Sans GB W3" panose="020B0300000000000000" pitchFamily="34" charset="-128"/>
          </a:endParaRPr>
        </a:p>
      </dgm:t>
    </dgm:pt>
    <dgm:pt modelId="{84A368A2-9183-9849-A747-09528A3E5A5E}" type="sibTrans" cxnId="{78533D03-092D-2340-90BB-C0ECCA1D109A}">
      <dgm:prSet/>
      <dgm:spPr/>
      <dgm:t>
        <a:bodyPr/>
        <a:lstStyle/>
        <a:p>
          <a:endParaRPr lang="zh-CN" altLang="en-US">
            <a:latin typeface="Hiragino Sans GB W3" panose="020B0300000000000000" pitchFamily="34" charset="-128"/>
            <a:ea typeface="Hiragino Sans GB W3" panose="020B0300000000000000" pitchFamily="34" charset="-128"/>
          </a:endParaRPr>
        </a:p>
      </dgm:t>
    </dgm:pt>
    <dgm:pt modelId="{90C05A35-A62D-4741-A5FE-F23C995C182C}" type="pres">
      <dgm:prSet presAssocID="{298D729B-20E7-F343-B21E-A137CE9CE56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63CA8C2A-CF19-3445-8495-88E8D2F9AD47}" type="pres">
      <dgm:prSet presAssocID="{87E8794A-892C-DD44-94BD-4AFA0B3C4295}" presName="textCenter" presStyleLbl="node1" presStyleIdx="0" presStyleCnt="7" custScaleX="330020" custScaleY="99774" custLinFactX="-200625" custLinFactY="-72512" custLinFactNeighborX="-300000" custLinFactNeighborY="-100000"/>
      <dgm:spPr/>
    </dgm:pt>
    <dgm:pt modelId="{62D14452-1DB5-2A43-8712-7C70A98B0BE2}" type="pres">
      <dgm:prSet presAssocID="{87E8794A-892C-DD44-94BD-4AFA0B3C4295}" presName="cycle_1" presStyleCnt="0"/>
      <dgm:spPr/>
    </dgm:pt>
    <dgm:pt modelId="{2A2594C5-E9E0-7945-9CF4-24701105B875}" type="pres">
      <dgm:prSet presAssocID="{CDBF3CCD-9659-A646-8442-EC55723EA63A}" presName="childCenter1" presStyleLbl="node1" presStyleIdx="1" presStyleCnt="7" custScaleX="225946" custScaleY="97491" custLinFactNeighborX="-72048" custLinFactNeighborY="-31815"/>
      <dgm:spPr/>
    </dgm:pt>
    <dgm:pt modelId="{2B9EF779-C2BB-284E-8C70-86DD08D79A55}" type="pres">
      <dgm:prSet presAssocID="{5FDB10A2-5A75-B44F-850D-A6C49F25B62D}" presName="Name141" presStyleLbl="parChTrans1D3" presStyleIdx="0" presStyleCnt="3"/>
      <dgm:spPr/>
    </dgm:pt>
    <dgm:pt modelId="{46883AA2-3BFE-5D40-8760-BA4B74E389CB}" type="pres">
      <dgm:prSet presAssocID="{C9B61742-8AB6-3A4E-8996-5BE7EC27CCB8}" presName="text1" presStyleLbl="node1" presStyleIdx="2" presStyleCnt="7" custScaleX="281797" custScaleY="160027" custRadScaleRad="110240" custRadScaleInc="29766">
        <dgm:presLayoutVars>
          <dgm:bulletEnabled val="1"/>
        </dgm:presLayoutVars>
      </dgm:prSet>
      <dgm:spPr/>
    </dgm:pt>
    <dgm:pt modelId="{66CF8C3D-E329-7542-8F52-43596E07A113}" type="pres">
      <dgm:prSet presAssocID="{FE185F1D-8099-824F-AE67-45DDAC871ACD}" presName="Name144" presStyleLbl="parChTrans1D2" presStyleIdx="0" presStyleCnt="3"/>
      <dgm:spPr/>
    </dgm:pt>
    <dgm:pt modelId="{CAF78CAF-37B6-B94E-94E3-B13F4D96198C}" type="pres">
      <dgm:prSet presAssocID="{87E8794A-892C-DD44-94BD-4AFA0B3C4295}" presName="cycle_2" presStyleCnt="0"/>
      <dgm:spPr/>
    </dgm:pt>
    <dgm:pt modelId="{40D29685-A2AF-214B-A337-C2F3D9037335}" type="pres">
      <dgm:prSet presAssocID="{FFE91408-FB61-3947-B47C-AAAB5C7F59CB}" presName="childCenter2" presStyleLbl="node1" presStyleIdx="3" presStyleCnt="7" custScaleX="257565" custScaleY="87888" custLinFactNeighborX="-89042" custLinFactNeighborY="-64624"/>
      <dgm:spPr/>
    </dgm:pt>
    <dgm:pt modelId="{1536CA5F-2E0C-F046-A075-3404ACEC37E0}" type="pres">
      <dgm:prSet presAssocID="{51683112-E10D-2C40-B78D-C5E346CA7598}" presName="Name218" presStyleLbl="parChTrans1D3" presStyleIdx="1" presStyleCnt="3"/>
      <dgm:spPr/>
    </dgm:pt>
    <dgm:pt modelId="{D701A749-57B7-6246-BCB3-B19E4A0475A5}" type="pres">
      <dgm:prSet presAssocID="{9536A196-5D87-D14A-B5F0-AB8DB8D1409C}" presName="text2" presStyleLbl="node1" presStyleIdx="4" presStyleCnt="7" custScaleX="183685" custScaleY="103717" custRadScaleRad="119690" custRadScaleInc="-70882">
        <dgm:presLayoutVars>
          <dgm:bulletEnabled val="1"/>
        </dgm:presLayoutVars>
      </dgm:prSet>
      <dgm:spPr/>
    </dgm:pt>
    <dgm:pt modelId="{E9EA88BC-E2EC-AD4B-B4BB-080875F040E3}" type="pres">
      <dgm:prSet presAssocID="{6E60F387-4D45-B042-B332-BDFB8C4D858B}" presName="Name218" presStyleLbl="parChTrans1D3" presStyleIdx="2" presStyleCnt="3"/>
      <dgm:spPr/>
    </dgm:pt>
    <dgm:pt modelId="{C52D372D-C1B8-1142-9FA5-3C50F4FDB3CC}" type="pres">
      <dgm:prSet presAssocID="{B583B243-7FDB-124B-A398-8128D532B52A}" presName="text2" presStyleLbl="node1" presStyleIdx="5" presStyleCnt="7" custScaleX="316055" custRadScaleRad="49812" custRadScaleInc="-142306">
        <dgm:presLayoutVars>
          <dgm:bulletEnabled val="1"/>
        </dgm:presLayoutVars>
      </dgm:prSet>
      <dgm:spPr/>
    </dgm:pt>
    <dgm:pt modelId="{AC8709A2-41A6-C44E-B88C-BF24C23B1040}" type="pres">
      <dgm:prSet presAssocID="{8996AEB6-D339-AF47-AB3B-AF5890BF77B6}" presName="Name221" presStyleLbl="parChTrans1D2" presStyleIdx="1" presStyleCnt="3"/>
      <dgm:spPr/>
    </dgm:pt>
    <dgm:pt modelId="{D0D1F8B9-3DC1-3543-88CB-AE3CD8CA1319}" type="pres">
      <dgm:prSet presAssocID="{87E8794A-892C-DD44-94BD-4AFA0B3C4295}" presName="cycle_3" presStyleCnt="0"/>
      <dgm:spPr/>
    </dgm:pt>
    <dgm:pt modelId="{C016A701-5BC5-6A4D-95C6-E937DE4A78EA}" type="pres">
      <dgm:prSet presAssocID="{8DFF7F2B-0159-914A-8536-BFAC9883CBF7}" presName="childCenter3" presStyleLbl="node1" presStyleIdx="6" presStyleCnt="7" custScaleX="260229" custScaleY="95002" custLinFactNeighborX="-9183" custLinFactNeighborY="-30100"/>
      <dgm:spPr/>
    </dgm:pt>
    <dgm:pt modelId="{89AAE8E0-F469-254F-B717-9E812111D054}" type="pres">
      <dgm:prSet presAssocID="{60B36292-D68C-8C41-BEBB-FAB5FF2B85ED}" presName="Name288" presStyleLbl="parChTrans1D2" presStyleIdx="2" presStyleCnt="3"/>
      <dgm:spPr/>
    </dgm:pt>
  </dgm:ptLst>
  <dgm:cxnLst>
    <dgm:cxn modelId="{4B943201-AAE9-CF4B-90AB-B3370AE959A3}" type="presOf" srcId="{298D729B-20E7-F343-B21E-A137CE9CE56C}" destId="{90C05A35-A62D-4741-A5FE-F23C995C182C}" srcOrd="0" destOrd="0" presId="urn:microsoft.com/office/officeart/2008/layout/RadialCluster"/>
    <dgm:cxn modelId="{78533D03-092D-2340-90BB-C0ECCA1D109A}" srcId="{CDBF3CCD-9659-A646-8442-EC55723EA63A}" destId="{C9B61742-8AB6-3A4E-8996-5BE7EC27CCB8}" srcOrd="0" destOrd="0" parTransId="{5FDB10A2-5A75-B44F-850D-A6C49F25B62D}" sibTransId="{84A368A2-9183-9849-A747-09528A3E5A5E}"/>
    <dgm:cxn modelId="{CFB78519-79E2-4B47-9CB8-B616B98939D4}" type="presOf" srcId="{B583B243-7FDB-124B-A398-8128D532B52A}" destId="{C52D372D-C1B8-1142-9FA5-3C50F4FDB3CC}" srcOrd="0" destOrd="0" presId="urn:microsoft.com/office/officeart/2008/layout/RadialCluster"/>
    <dgm:cxn modelId="{3EF4FE31-47E4-4E4C-9225-F9DA43B5511C}" type="presOf" srcId="{60B36292-D68C-8C41-BEBB-FAB5FF2B85ED}" destId="{89AAE8E0-F469-254F-B717-9E812111D054}" srcOrd="0" destOrd="0" presId="urn:microsoft.com/office/officeart/2008/layout/RadialCluster"/>
    <dgm:cxn modelId="{A3A87642-B2BD-224D-BD44-3D89E1AD1CC8}" type="presOf" srcId="{FFE91408-FB61-3947-B47C-AAAB5C7F59CB}" destId="{40D29685-A2AF-214B-A337-C2F3D9037335}" srcOrd="0" destOrd="0" presId="urn:microsoft.com/office/officeart/2008/layout/RadialCluster"/>
    <dgm:cxn modelId="{3CDCD845-2A94-9D48-AFB6-D3081CC3B42E}" type="presOf" srcId="{FE185F1D-8099-824F-AE67-45DDAC871ACD}" destId="{66CF8C3D-E329-7542-8F52-43596E07A113}" srcOrd="0" destOrd="0" presId="urn:microsoft.com/office/officeart/2008/layout/RadialCluster"/>
    <dgm:cxn modelId="{274B935A-EB1E-D048-9423-14364912C602}" srcId="{87E8794A-892C-DD44-94BD-4AFA0B3C4295}" destId="{CDBF3CCD-9659-A646-8442-EC55723EA63A}" srcOrd="0" destOrd="0" parTransId="{FE185F1D-8099-824F-AE67-45DDAC871ACD}" sibTransId="{7B1F48DB-D056-7A41-B2F2-60C4F326725E}"/>
    <dgm:cxn modelId="{472B7F60-7194-394B-9B59-DB0A8E72E281}" type="presOf" srcId="{8DFF7F2B-0159-914A-8536-BFAC9883CBF7}" destId="{C016A701-5BC5-6A4D-95C6-E937DE4A78EA}" srcOrd="0" destOrd="0" presId="urn:microsoft.com/office/officeart/2008/layout/RadialCluster"/>
    <dgm:cxn modelId="{3080097A-B001-034C-AB7A-B99E79B068AC}" type="presOf" srcId="{C9B61742-8AB6-3A4E-8996-5BE7EC27CCB8}" destId="{46883AA2-3BFE-5D40-8760-BA4B74E389CB}" srcOrd="0" destOrd="0" presId="urn:microsoft.com/office/officeart/2008/layout/RadialCluster"/>
    <dgm:cxn modelId="{40D8617D-C37B-0046-9EAB-83984337877B}" type="presOf" srcId="{9536A196-5D87-D14A-B5F0-AB8DB8D1409C}" destId="{D701A749-57B7-6246-BCB3-B19E4A0475A5}" srcOrd="0" destOrd="0" presId="urn:microsoft.com/office/officeart/2008/layout/RadialCluster"/>
    <dgm:cxn modelId="{BB59798F-DCF7-E049-ABAA-5918742428FC}" srcId="{FFE91408-FB61-3947-B47C-AAAB5C7F59CB}" destId="{9536A196-5D87-D14A-B5F0-AB8DB8D1409C}" srcOrd="0" destOrd="0" parTransId="{51683112-E10D-2C40-B78D-C5E346CA7598}" sibTransId="{A668CD12-6896-0C47-8CE5-B41242F421A4}"/>
    <dgm:cxn modelId="{CCBE2A92-E02B-5A47-83D1-C03E2FA24DE4}" srcId="{FFE91408-FB61-3947-B47C-AAAB5C7F59CB}" destId="{B583B243-7FDB-124B-A398-8128D532B52A}" srcOrd="1" destOrd="0" parTransId="{6E60F387-4D45-B042-B332-BDFB8C4D858B}" sibTransId="{69903579-CB2C-CC4F-9BA6-EA145627233D}"/>
    <dgm:cxn modelId="{D58B1F95-3EC4-EE47-A911-8A1CD6B6049F}" type="presOf" srcId="{87E8794A-892C-DD44-94BD-4AFA0B3C4295}" destId="{63CA8C2A-CF19-3445-8495-88E8D2F9AD47}" srcOrd="0" destOrd="0" presId="urn:microsoft.com/office/officeart/2008/layout/RadialCluster"/>
    <dgm:cxn modelId="{4342489B-CF21-CA4E-BF59-44EB73ACBFA4}" srcId="{298D729B-20E7-F343-B21E-A137CE9CE56C}" destId="{87E8794A-892C-DD44-94BD-4AFA0B3C4295}" srcOrd="0" destOrd="0" parTransId="{124C22AC-B514-6442-9684-A44EB0AD48DB}" sibTransId="{360511DC-03B2-5E48-A365-B980CEFFE538}"/>
    <dgm:cxn modelId="{647513BA-3081-8543-94CE-7815C206A53C}" type="presOf" srcId="{51683112-E10D-2C40-B78D-C5E346CA7598}" destId="{1536CA5F-2E0C-F046-A075-3404ACEC37E0}" srcOrd="0" destOrd="0" presId="urn:microsoft.com/office/officeart/2008/layout/RadialCluster"/>
    <dgm:cxn modelId="{E04255BB-4576-6D44-AB81-6CB26248612D}" type="presOf" srcId="{5FDB10A2-5A75-B44F-850D-A6C49F25B62D}" destId="{2B9EF779-C2BB-284E-8C70-86DD08D79A55}" srcOrd="0" destOrd="0" presId="urn:microsoft.com/office/officeart/2008/layout/RadialCluster"/>
    <dgm:cxn modelId="{9B3B21CC-CE4D-5E42-90A4-79128A51E1DC}" srcId="{87E8794A-892C-DD44-94BD-4AFA0B3C4295}" destId="{8DFF7F2B-0159-914A-8536-BFAC9883CBF7}" srcOrd="2" destOrd="0" parTransId="{60B36292-D68C-8C41-BEBB-FAB5FF2B85ED}" sibTransId="{93628306-FE97-294F-9A3B-54E764ABB0C4}"/>
    <dgm:cxn modelId="{38306BD0-DABE-0349-A0E4-D8EEF3BC1A01}" srcId="{87E8794A-892C-DD44-94BD-4AFA0B3C4295}" destId="{FFE91408-FB61-3947-B47C-AAAB5C7F59CB}" srcOrd="1" destOrd="0" parTransId="{8996AEB6-D339-AF47-AB3B-AF5890BF77B6}" sibTransId="{A5548CD2-A977-1540-B5BB-8C893367D74A}"/>
    <dgm:cxn modelId="{86A221DD-3C7B-2D41-A957-D220BD0D1EFE}" type="presOf" srcId="{6E60F387-4D45-B042-B332-BDFB8C4D858B}" destId="{E9EA88BC-E2EC-AD4B-B4BB-080875F040E3}" srcOrd="0" destOrd="0" presId="urn:microsoft.com/office/officeart/2008/layout/RadialCluster"/>
    <dgm:cxn modelId="{CCB7B3E1-CA9F-1140-9937-1D30CCB8C902}" type="presOf" srcId="{CDBF3CCD-9659-A646-8442-EC55723EA63A}" destId="{2A2594C5-E9E0-7945-9CF4-24701105B875}" srcOrd="0" destOrd="0" presId="urn:microsoft.com/office/officeart/2008/layout/RadialCluster"/>
    <dgm:cxn modelId="{3CDB11FE-CDEC-9844-AF8C-5569543DBE95}" type="presOf" srcId="{8996AEB6-D339-AF47-AB3B-AF5890BF77B6}" destId="{AC8709A2-41A6-C44E-B88C-BF24C23B1040}" srcOrd="0" destOrd="0" presId="urn:microsoft.com/office/officeart/2008/layout/RadialCluster"/>
    <dgm:cxn modelId="{7C443654-1FD4-3143-8B4B-EB229D782C68}" type="presParOf" srcId="{90C05A35-A62D-4741-A5FE-F23C995C182C}" destId="{63CA8C2A-CF19-3445-8495-88E8D2F9AD47}" srcOrd="0" destOrd="0" presId="urn:microsoft.com/office/officeart/2008/layout/RadialCluster"/>
    <dgm:cxn modelId="{AA76C3D7-DDC7-B74D-BFB9-88454926721E}" type="presParOf" srcId="{90C05A35-A62D-4741-A5FE-F23C995C182C}" destId="{62D14452-1DB5-2A43-8712-7C70A98B0BE2}" srcOrd="1" destOrd="0" presId="urn:microsoft.com/office/officeart/2008/layout/RadialCluster"/>
    <dgm:cxn modelId="{D7AAA81E-3CE1-6B49-B2F4-71559DFA2162}" type="presParOf" srcId="{62D14452-1DB5-2A43-8712-7C70A98B0BE2}" destId="{2A2594C5-E9E0-7945-9CF4-24701105B875}" srcOrd="0" destOrd="0" presId="urn:microsoft.com/office/officeart/2008/layout/RadialCluster"/>
    <dgm:cxn modelId="{4FD8CD4B-4097-D646-9D2D-D35EC0D1DDFD}" type="presParOf" srcId="{62D14452-1DB5-2A43-8712-7C70A98B0BE2}" destId="{2B9EF779-C2BB-284E-8C70-86DD08D79A55}" srcOrd="1" destOrd="0" presId="urn:microsoft.com/office/officeart/2008/layout/RadialCluster"/>
    <dgm:cxn modelId="{FC0F0F3E-18D3-8F40-9923-8E5972F6EFF4}" type="presParOf" srcId="{62D14452-1DB5-2A43-8712-7C70A98B0BE2}" destId="{46883AA2-3BFE-5D40-8760-BA4B74E389CB}" srcOrd="2" destOrd="0" presId="urn:microsoft.com/office/officeart/2008/layout/RadialCluster"/>
    <dgm:cxn modelId="{DDDABDCB-E380-FB4C-95BB-78871CC992F2}" type="presParOf" srcId="{90C05A35-A62D-4741-A5FE-F23C995C182C}" destId="{66CF8C3D-E329-7542-8F52-43596E07A113}" srcOrd="2" destOrd="0" presId="urn:microsoft.com/office/officeart/2008/layout/RadialCluster"/>
    <dgm:cxn modelId="{19B454BC-C3D5-F44B-8E75-198C994568A8}" type="presParOf" srcId="{90C05A35-A62D-4741-A5FE-F23C995C182C}" destId="{CAF78CAF-37B6-B94E-94E3-B13F4D96198C}" srcOrd="3" destOrd="0" presId="urn:microsoft.com/office/officeart/2008/layout/RadialCluster"/>
    <dgm:cxn modelId="{19DFB463-CC44-3B46-91D2-9663FBBD7B7C}" type="presParOf" srcId="{CAF78CAF-37B6-B94E-94E3-B13F4D96198C}" destId="{40D29685-A2AF-214B-A337-C2F3D9037335}" srcOrd="0" destOrd="0" presId="urn:microsoft.com/office/officeart/2008/layout/RadialCluster"/>
    <dgm:cxn modelId="{1E7E7AAD-28A8-D34B-BF00-9DD8AA7467EF}" type="presParOf" srcId="{CAF78CAF-37B6-B94E-94E3-B13F4D96198C}" destId="{1536CA5F-2E0C-F046-A075-3404ACEC37E0}" srcOrd="1" destOrd="0" presId="urn:microsoft.com/office/officeart/2008/layout/RadialCluster"/>
    <dgm:cxn modelId="{B72CD752-95FA-E24B-B6B4-919C0EC14C22}" type="presParOf" srcId="{CAF78CAF-37B6-B94E-94E3-B13F4D96198C}" destId="{D701A749-57B7-6246-BCB3-B19E4A0475A5}" srcOrd="2" destOrd="0" presId="urn:microsoft.com/office/officeart/2008/layout/RadialCluster"/>
    <dgm:cxn modelId="{9891618B-E4CC-9049-808E-31D7C9E655FC}" type="presParOf" srcId="{CAF78CAF-37B6-B94E-94E3-B13F4D96198C}" destId="{E9EA88BC-E2EC-AD4B-B4BB-080875F040E3}" srcOrd="3" destOrd="0" presId="urn:microsoft.com/office/officeart/2008/layout/RadialCluster"/>
    <dgm:cxn modelId="{38561C3C-301C-7A40-8BC2-485DA4470852}" type="presParOf" srcId="{CAF78CAF-37B6-B94E-94E3-B13F4D96198C}" destId="{C52D372D-C1B8-1142-9FA5-3C50F4FDB3CC}" srcOrd="4" destOrd="0" presId="urn:microsoft.com/office/officeart/2008/layout/RadialCluster"/>
    <dgm:cxn modelId="{14EAFFAE-A3A1-5B4F-B232-72E6F8D43F1F}" type="presParOf" srcId="{90C05A35-A62D-4741-A5FE-F23C995C182C}" destId="{AC8709A2-41A6-C44E-B88C-BF24C23B1040}" srcOrd="4" destOrd="0" presId="urn:microsoft.com/office/officeart/2008/layout/RadialCluster"/>
    <dgm:cxn modelId="{A575808A-3D1B-AF4A-AECC-21B472314913}" type="presParOf" srcId="{90C05A35-A62D-4741-A5FE-F23C995C182C}" destId="{D0D1F8B9-3DC1-3543-88CB-AE3CD8CA1319}" srcOrd="5" destOrd="0" presId="urn:microsoft.com/office/officeart/2008/layout/RadialCluster"/>
    <dgm:cxn modelId="{6556189B-EB34-124B-8382-9A5492A2AB88}" type="presParOf" srcId="{D0D1F8B9-3DC1-3543-88CB-AE3CD8CA1319}" destId="{C016A701-5BC5-6A4D-95C6-E937DE4A78EA}" srcOrd="0" destOrd="0" presId="urn:microsoft.com/office/officeart/2008/layout/RadialCluster"/>
    <dgm:cxn modelId="{272F0940-868A-9247-9983-4B79022E1BBC}" type="presParOf" srcId="{90C05A35-A62D-4741-A5FE-F23C995C182C}" destId="{89AAE8E0-F469-254F-B717-9E812111D054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068C66-51B1-A24A-BC52-0002D9482B2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244B4E6-D3F7-2C40-9F86-C352AC9BC6DD}">
      <dgm:prSet/>
      <dgm:spPr/>
      <dgm:t>
        <a:bodyPr/>
        <a:lstStyle/>
        <a:p>
          <a:r>
            <a:rPr kumimoji="1" lang="zh-CN" dirty="0"/>
            <a:t>单配件需求稀疏</a:t>
          </a:r>
          <a:endParaRPr lang="zh-CN" dirty="0"/>
        </a:p>
      </dgm:t>
    </dgm:pt>
    <dgm:pt modelId="{C1EE4F1B-36BB-7447-BFE8-51AB0955728E}" type="parTrans" cxnId="{F2E8D5D4-2DCA-1648-9672-C5A915EB5C94}">
      <dgm:prSet/>
      <dgm:spPr/>
      <dgm:t>
        <a:bodyPr/>
        <a:lstStyle/>
        <a:p>
          <a:endParaRPr lang="zh-CN" altLang="en-US"/>
        </a:p>
      </dgm:t>
    </dgm:pt>
    <dgm:pt modelId="{B567A3F8-E0F4-1D46-9A0C-537AE826AF7C}" type="sibTrans" cxnId="{F2E8D5D4-2DCA-1648-9672-C5A915EB5C94}">
      <dgm:prSet/>
      <dgm:spPr/>
      <dgm:t>
        <a:bodyPr/>
        <a:lstStyle/>
        <a:p>
          <a:endParaRPr lang="zh-CN" altLang="en-US"/>
        </a:p>
      </dgm:t>
    </dgm:pt>
    <dgm:pt modelId="{963CA13E-0AEE-AC44-B426-F3B364126EC1}">
      <dgm:prSet/>
      <dgm:spPr/>
      <dgm:t>
        <a:bodyPr/>
        <a:lstStyle/>
        <a:p>
          <a:r>
            <a:rPr kumimoji="1" lang="zh-CN"/>
            <a:t>同类配件</a:t>
          </a:r>
          <a:endParaRPr lang="zh-CN"/>
        </a:p>
      </dgm:t>
    </dgm:pt>
    <dgm:pt modelId="{64670FAD-CA53-B244-9204-96DA66A9C136}" type="parTrans" cxnId="{215FECC5-55F8-9140-AF49-A9ADC86F5E9B}">
      <dgm:prSet/>
      <dgm:spPr/>
      <dgm:t>
        <a:bodyPr/>
        <a:lstStyle/>
        <a:p>
          <a:endParaRPr lang="zh-CN" altLang="en-US"/>
        </a:p>
      </dgm:t>
    </dgm:pt>
    <dgm:pt modelId="{020DD21E-6EB4-3E43-AE61-44022B583A8F}" type="sibTrans" cxnId="{215FECC5-55F8-9140-AF49-A9ADC86F5E9B}">
      <dgm:prSet/>
      <dgm:spPr/>
      <dgm:t>
        <a:bodyPr/>
        <a:lstStyle/>
        <a:p>
          <a:endParaRPr lang="zh-CN" altLang="en-US"/>
        </a:p>
      </dgm:t>
    </dgm:pt>
    <dgm:pt modelId="{C6DE041E-194A-5549-95F1-F842D6A15C55}">
      <dgm:prSet/>
      <dgm:spPr/>
      <dgm:t>
        <a:bodyPr/>
        <a:lstStyle/>
        <a:p>
          <a:r>
            <a:rPr kumimoji="1" lang="zh-CN"/>
            <a:t>关联配件</a:t>
          </a:r>
          <a:endParaRPr lang="zh-CN"/>
        </a:p>
      </dgm:t>
    </dgm:pt>
    <dgm:pt modelId="{162C6AA7-418A-0244-B920-D2078AC75D92}" type="parTrans" cxnId="{9ABA8099-35FA-C146-B53D-179F8441AEFF}">
      <dgm:prSet/>
      <dgm:spPr/>
      <dgm:t>
        <a:bodyPr/>
        <a:lstStyle/>
        <a:p>
          <a:endParaRPr lang="zh-CN" altLang="en-US"/>
        </a:p>
      </dgm:t>
    </dgm:pt>
    <dgm:pt modelId="{C894765E-5EEB-5C4F-8F42-A3F652134375}" type="sibTrans" cxnId="{9ABA8099-35FA-C146-B53D-179F8441AEFF}">
      <dgm:prSet/>
      <dgm:spPr/>
      <dgm:t>
        <a:bodyPr/>
        <a:lstStyle/>
        <a:p>
          <a:endParaRPr lang="zh-CN" altLang="en-US"/>
        </a:p>
      </dgm:t>
    </dgm:pt>
    <dgm:pt modelId="{C0CB8494-704E-6545-BE96-91D0545E38E0}">
      <dgm:prSet/>
      <dgm:spPr/>
      <dgm:t>
        <a:bodyPr/>
        <a:lstStyle/>
        <a:p>
          <a:r>
            <a:rPr kumimoji="1" lang="zh-CN" altLang="en-US" dirty="0"/>
            <a:t>历史</a:t>
          </a:r>
          <a:r>
            <a:rPr kumimoji="1" lang="zh-CN" dirty="0"/>
            <a:t>需求相似的配件</a:t>
          </a:r>
          <a:endParaRPr lang="zh-CN" dirty="0"/>
        </a:p>
      </dgm:t>
    </dgm:pt>
    <dgm:pt modelId="{06CC3392-893A-2D44-AC9F-64BCA79012BE}" type="parTrans" cxnId="{BB44FDF7-C369-6646-9F33-080D7F070065}">
      <dgm:prSet/>
      <dgm:spPr/>
      <dgm:t>
        <a:bodyPr/>
        <a:lstStyle/>
        <a:p>
          <a:endParaRPr lang="zh-CN" altLang="en-US"/>
        </a:p>
      </dgm:t>
    </dgm:pt>
    <dgm:pt modelId="{1A616B35-7E71-4E40-9505-002FEFCC2E16}" type="sibTrans" cxnId="{BB44FDF7-C369-6646-9F33-080D7F070065}">
      <dgm:prSet/>
      <dgm:spPr/>
      <dgm:t>
        <a:bodyPr/>
        <a:lstStyle/>
        <a:p>
          <a:endParaRPr lang="zh-CN" altLang="en-US"/>
        </a:p>
      </dgm:t>
    </dgm:pt>
    <dgm:pt modelId="{82F155E8-8C71-3B4A-9751-3E81535BB2AC}" type="pres">
      <dgm:prSet presAssocID="{F0068C66-51B1-A24A-BC52-0002D9482B2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8BCB55F-9807-D143-B3B4-F10F0D5F0747}" type="pres">
      <dgm:prSet presAssocID="{B244B4E6-D3F7-2C40-9F86-C352AC9BC6DD}" presName="hierRoot1" presStyleCnt="0">
        <dgm:presLayoutVars>
          <dgm:hierBranch val="init"/>
        </dgm:presLayoutVars>
      </dgm:prSet>
      <dgm:spPr/>
    </dgm:pt>
    <dgm:pt modelId="{D91C7884-7784-9543-89AC-0F67C0F63AC2}" type="pres">
      <dgm:prSet presAssocID="{B244B4E6-D3F7-2C40-9F86-C352AC9BC6DD}" presName="rootComposite1" presStyleCnt="0"/>
      <dgm:spPr/>
    </dgm:pt>
    <dgm:pt modelId="{7D662367-4332-6746-8155-CDFC3E793706}" type="pres">
      <dgm:prSet presAssocID="{B244B4E6-D3F7-2C40-9F86-C352AC9BC6DD}" presName="rootText1" presStyleLbl="node0" presStyleIdx="0" presStyleCnt="1" custScaleX="158114" custScaleY="95643">
        <dgm:presLayoutVars>
          <dgm:chPref val="3"/>
        </dgm:presLayoutVars>
      </dgm:prSet>
      <dgm:spPr/>
    </dgm:pt>
    <dgm:pt modelId="{D398723A-7086-8546-8D9E-422CD390704E}" type="pres">
      <dgm:prSet presAssocID="{B244B4E6-D3F7-2C40-9F86-C352AC9BC6DD}" presName="rootConnector1" presStyleLbl="node1" presStyleIdx="0" presStyleCnt="0"/>
      <dgm:spPr/>
    </dgm:pt>
    <dgm:pt modelId="{2C644CD3-D2B4-6948-BFBE-190BE29B346E}" type="pres">
      <dgm:prSet presAssocID="{B244B4E6-D3F7-2C40-9F86-C352AC9BC6DD}" presName="hierChild2" presStyleCnt="0"/>
      <dgm:spPr/>
    </dgm:pt>
    <dgm:pt modelId="{BAF9CE1C-7313-D042-ACE7-0897D2CAA3BE}" type="pres">
      <dgm:prSet presAssocID="{64670FAD-CA53-B244-9204-96DA66A9C136}" presName="Name37" presStyleLbl="parChTrans1D2" presStyleIdx="0" presStyleCnt="3"/>
      <dgm:spPr/>
    </dgm:pt>
    <dgm:pt modelId="{DC19B67A-5901-4642-B5B4-4CAF81DA3722}" type="pres">
      <dgm:prSet presAssocID="{963CA13E-0AEE-AC44-B426-F3B364126EC1}" presName="hierRoot2" presStyleCnt="0">
        <dgm:presLayoutVars>
          <dgm:hierBranch val="init"/>
        </dgm:presLayoutVars>
      </dgm:prSet>
      <dgm:spPr/>
    </dgm:pt>
    <dgm:pt modelId="{15EDFD7A-3B1B-3D47-B0DA-70E33C49B75D}" type="pres">
      <dgm:prSet presAssocID="{963CA13E-0AEE-AC44-B426-F3B364126EC1}" presName="rootComposite" presStyleCnt="0"/>
      <dgm:spPr/>
    </dgm:pt>
    <dgm:pt modelId="{A11E44B4-7947-2545-9EFD-A7D79BD7C1CF}" type="pres">
      <dgm:prSet presAssocID="{963CA13E-0AEE-AC44-B426-F3B364126EC1}" presName="rootText" presStyleLbl="node2" presStyleIdx="0" presStyleCnt="3" custScaleY="78029" custLinFactNeighborX="34183" custLinFactNeighborY="-1190">
        <dgm:presLayoutVars>
          <dgm:chPref val="3"/>
        </dgm:presLayoutVars>
      </dgm:prSet>
      <dgm:spPr/>
    </dgm:pt>
    <dgm:pt modelId="{AE132878-57CA-5046-A5FE-ACCBFD325EC4}" type="pres">
      <dgm:prSet presAssocID="{963CA13E-0AEE-AC44-B426-F3B364126EC1}" presName="rootConnector" presStyleLbl="node2" presStyleIdx="0" presStyleCnt="3"/>
      <dgm:spPr/>
    </dgm:pt>
    <dgm:pt modelId="{D29CA273-F71F-774B-BE46-A66FF0579C35}" type="pres">
      <dgm:prSet presAssocID="{963CA13E-0AEE-AC44-B426-F3B364126EC1}" presName="hierChild4" presStyleCnt="0"/>
      <dgm:spPr/>
    </dgm:pt>
    <dgm:pt modelId="{4BF89492-E0B9-894D-8226-7AFDEDEDF915}" type="pres">
      <dgm:prSet presAssocID="{963CA13E-0AEE-AC44-B426-F3B364126EC1}" presName="hierChild5" presStyleCnt="0"/>
      <dgm:spPr/>
    </dgm:pt>
    <dgm:pt modelId="{DE53D6AF-4A9E-614C-A07E-73A380441E71}" type="pres">
      <dgm:prSet presAssocID="{162C6AA7-418A-0244-B920-D2078AC75D92}" presName="Name37" presStyleLbl="parChTrans1D2" presStyleIdx="1" presStyleCnt="3"/>
      <dgm:spPr/>
    </dgm:pt>
    <dgm:pt modelId="{9786117A-7208-9D49-8539-735CB40A296B}" type="pres">
      <dgm:prSet presAssocID="{C6DE041E-194A-5549-95F1-F842D6A15C55}" presName="hierRoot2" presStyleCnt="0">
        <dgm:presLayoutVars>
          <dgm:hierBranch val="init"/>
        </dgm:presLayoutVars>
      </dgm:prSet>
      <dgm:spPr/>
    </dgm:pt>
    <dgm:pt modelId="{FD8E260C-55B6-1346-9828-0965AC2976E4}" type="pres">
      <dgm:prSet presAssocID="{C6DE041E-194A-5549-95F1-F842D6A15C55}" presName="rootComposite" presStyleCnt="0"/>
      <dgm:spPr/>
    </dgm:pt>
    <dgm:pt modelId="{1B15380F-4F71-CF49-9257-D9199986386D}" type="pres">
      <dgm:prSet presAssocID="{C6DE041E-194A-5549-95F1-F842D6A15C55}" presName="rootText" presStyleLbl="node2" presStyleIdx="1" presStyleCnt="3" custScaleY="75444" custLinFactNeighborX="32176" custLinFactNeighborY="-459">
        <dgm:presLayoutVars>
          <dgm:chPref val="3"/>
        </dgm:presLayoutVars>
      </dgm:prSet>
      <dgm:spPr/>
    </dgm:pt>
    <dgm:pt modelId="{8FA606A7-BC11-B44B-8C71-A3608B1E4A32}" type="pres">
      <dgm:prSet presAssocID="{C6DE041E-194A-5549-95F1-F842D6A15C55}" presName="rootConnector" presStyleLbl="node2" presStyleIdx="1" presStyleCnt="3"/>
      <dgm:spPr/>
    </dgm:pt>
    <dgm:pt modelId="{D5C30DB7-CC9C-C948-92FF-E2B5A3490FAD}" type="pres">
      <dgm:prSet presAssocID="{C6DE041E-194A-5549-95F1-F842D6A15C55}" presName="hierChild4" presStyleCnt="0"/>
      <dgm:spPr/>
    </dgm:pt>
    <dgm:pt modelId="{1796A1C2-ED49-DC41-BA00-DA469914757B}" type="pres">
      <dgm:prSet presAssocID="{C6DE041E-194A-5549-95F1-F842D6A15C55}" presName="hierChild5" presStyleCnt="0"/>
      <dgm:spPr/>
    </dgm:pt>
    <dgm:pt modelId="{42BE83F2-63B7-2347-9ADD-F26B8C9725CD}" type="pres">
      <dgm:prSet presAssocID="{06CC3392-893A-2D44-AC9F-64BCA79012BE}" presName="Name37" presStyleLbl="parChTrans1D2" presStyleIdx="2" presStyleCnt="3"/>
      <dgm:spPr/>
    </dgm:pt>
    <dgm:pt modelId="{B4E98145-BB95-7D48-B50C-A08FCBA3A4F5}" type="pres">
      <dgm:prSet presAssocID="{C0CB8494-704E-6545-BE96-91D0545E38E0}" presName="hierRoot2" presStyleCnt="0">
        <dgm:presLayoutVars>
          <dgm:hierBranch val="init"/>
        </dgm:presLayoutVars>
      </dgm:prSet>
      <dgm:spPr/>
    </dgm:pt>
    <dgm:pt modelId="{529681A2-535E-5F4F-A4EF-B901CCC871F3}" type="pres">
      <dgm:prSet presAssocID="{C0CB8494-704E-6545-BE96-91D0545E38E0}" presName="rootComposite" presStyleCnt="0"/>
      <dgm:spPr/>
    </dgm:pt>
    <dgm:pt modelId="{1CF8312D-1A72-194C-AB1F-0BB4E36E2608}" type="pres">
      <dgm:prSet presAssocID="{C0CB8494-704E-6545-BE96-91D0545E38E0}" presName="rootText" presStyleLbl="node2" presStyleIdx="2" presStyleCnt="3" custScaleX="163686" custScaleY="81128" custLinFactNeighborX="39166" custLinFactNeighborY="-2074">
        <dgm:presLayoutVars>
          <dgm:chPref val="3"/>
        </dgm:presLayoutVars>
      </dgm:prSet>
      <dgm:spPr/>
    </dgm:pt>
    <dgm:pt modelId="{40FBD474-EDBF-6646-99C6-CE3E541555B3}" type="pres">
      <dgm:prSet presAssocID="{C0CB8494-704E-6545-BE96-91D0545E38E0}" presName="rootConnector" presStyleLbl="node2" presStyleIdx="2" presStyleCnt="3"/>
      <dgm:spPr/>
    </dgm:pt>
    <dgm:pt modelId="{DA8B86FD-536E-AA44-810A-DB73B5BEAB39}" type="pres">
      <dgm:prSet presAssocID="{C0CB8494-704E-6545-BE96-91D0545E38E0}" presName="hierChild4" presStyleCnt="0"/>
      <dgm:spPr/>
    </dgm:pt>
    <dgm:pt modelId="{929FB934-6D53-2E4A-A7FD-373CFCEE2111}" type="pres">
      <dgm:prSet presAssocID="{C0CB8494-704E-6545-BE96-91D0545E38E0}" presName="hierChild5" presStyleCnt="0"/>
      <dgm:spPr/>
    </dgm:pt>
    <dgm:pt modelId="{EC8F6269-53C4-134B-8C02-88C5A707986C}" type="pres">
      <dgm:prSet presAssocID="{B244B4E6-D3F7-2C40-9F86-C352AC9BC6DD}" presName="hierChild3" presStyleCnt="0"/>
      <dgm:spPr/>
    </dgm:pt>
  </dgm:ptLst>
  <dgm:cxnLst>
    <dgm:cxn modelId="{1CEEEA1A-71FC-E440-B181-9E91203DAAF8}" type="presOf" srcId="{963CA13E-0AEE-AC44-B426-F3B364126EC1}" destId="{A11E44B4-7947-2545-9EFD-A7D79BD7C1CF}" srcOrd="0" destOrd="0" presId="urn:microsoft.com/office/officeart/2005/8/layout/orgChart1"/>
    <dgm:cxn modelId="{88100723-FC67-9A4E-904F-3E4D0674E9CC}" type="presOf" srcId="{B244B4E6-D3F7-2C40-9F86-C352AC9BC6DD}" destId="{D398723A-7086-8546-8D9E-422CD390704E}" srcOrd="1" destOrd="0" presId="urn:microsoft.com/office/officeart/2005/8/layout/orgChart1"/>
    <dgm:cxn modelId="{F1F8F72F-606D-E34F-8319-FA7D34CE6099}" type="presOf" srcId="{F0068C66-51B1-A24A-BC52-0002D9482B29}" destId="{82F155E8-8C71-3B4A-9751-3E81535BB2AC}" srcOrd="0" destOrd="0" presId="urn:microsoft.com/office/officeart/2005/8/layout/orgChart1"/>
    <dgm:cxn modelId="{34606D36-13B0-E54A-97A9-500DCC0A21BE}" type="presOf" srcId="{C0CB8494-704E-6545-BE96-91D0545E38E0}" destId="{40FBD474-EDBF-6646-99C6-CE3E541555B3}" srcOrd="1" destOrd="0" presId="urn:microsoft.com/office/officeart/2005/8/layout/orgChart1"/>
    <dgm:cxn modelId="{CEBA9256-58FB-714B-90E0-6A9E94106A33}" type="presOf" srcId="{C0CB8494-704E-6545-BE96-91D0545E38E0}" destId="{1CF8312D-1A72-194C-AB1F-0BB4E36E2608}" srcOrd="0" destOrd="0" presId="urn:microsoft.com/office/officeart/2005/8/layout/orgChart1"/>
    <dgm:cxn modelId="{748BEA79-FB8D-1742-B694-D878714A7FB5}" type="presOf" srcId="{963CA13E-0AEE-AC44-B426-F3B364126EC1}" destId="{AE132878-57CA-5046-A5FE-ACCBFD325EC4}" srcOrd="1" destOrd="0" presId="urn:microsoft.com/office/officeart/2005/8/layout/orgChart1"/>
    <dgm:cxn modelId="{0F5DE58B-5921-D043-9032-6C2192E32C1C}" type="presOf" srcId="{06CC3392-893A-2D44-AC9F-64BCA79012BE}" destId="{42BE83F2-63B7-2347-9ADD-F26B8C9725CD}" srcOrd="0" destOrd="0" presId="urn:microsoft.com/office/officeart/2005/8/layout/orgChart1"/>
    <dgm:cxn modelId="{D953B08D-4192-DA42-AD27-A959CB6B387D}" type="presOf" srcId="{162C6AA7-418A-0244-B920-D2078AC75D92}" destId="{DE53D6AF-4A9E-614C-A07E-73A380441E71}" srcOrd="0" destOrd="0" presId="urn:microsoft.com/office/officeart/2005/8/layout/orgChart1"/>
    <dgm:cxn modelId="{9ABA8099-35FA-C146-B53D-179F8441AEFF}" srcId="{B244B4E6-D3F7-2C40-9F86-C352AC9BC6DD}" destId="{C6DE041E-194A-5549-95F1-F842D6A15C55}" srcOrd="1" destOrd="0" parTransId="{162C6AA7-418A-0244-B920-D2078AC75D92}" sibTransId="{C894765E-5EEB-5C4F-8F42-A3F652134375}"/>
    <dgm:cxn modelId="{215FECC5-55F8-9140-AF49-A9ADC86F5E9B}" srcId="{B244B4E6-D3F7-2C40-9F86-C352AC9BC6DD}" destId="{963CA13E-0AEE-AC44-B426-F3B364126EC1}" srcOrd="0" destOrd="0" parTransId="{64670FAD-CA53-B244-9204-96DA66A9C136}" sibTransId="{020DD21E-6EB4-3E43-AE61-44022B583A8F}"/>
    <dgm:cxn modelId="{B4487DC7-8D8C-1045-9371-9F74C2EF9149}" type="presOf" srcId="{C6DE041E-194A-5549-95F1-F842D6A15C55}" destId="{8FA606A7-BC11-B44B-8C71-A3608B1E4A32}" srcOrd="1" destOrd="0" presId="urn:microsoft.com/office/officeart/2005/8/layout/orgChart1"/>
    <dgm:cxn modelId="{F2E8D5D4-2DCA-1648-9672-C5A915EB5C94}" srcId="{F0068C66-51B1-A24A-BC52-0002D9482B29}" destId="{B244B4E6-D3F7-2C40-9F86-C352AC9BC6DD}" srcOrd="0" destOrd="0" parTransId="{C1EE4F1B-36BB-7447-BFE8-51AB0955728E}" sibTransId="{B567A3F8-E0F4-1D46-9A0C-537AE826AF7C}"/>
    <dgm:cxn modelId="{309889E2-F43E-5B43-9B1C-E2E9E7B902E4}" type="presOf" srcId="{C6DE041E-194A-5549-95F1-F842D6A15C55}" destId="{1B15380F-4F71-CF49-9257-D9199986386D}" srcOrd="0" destOrd="0" presId="urn:microsoft.com/office/officeart/2005/8/layout/orgChart1"/>
    <dgm:cxn modelId="{FE9C14EF-DFA0-EC40-AC9B-8FFC837B2D05}" type="presOf" srcId="{64670FAD-CA53-B244-9204-96DA66A9C136}" destId="{BAF9CE1C-7313-D042-ACE7-0897D2CAA3BE}" srcOrd="0" destOrd="0" presId="urn:microsoft.com/office/officeart/2005/8/layout/orgChart1"/>
    <dgm:cxn modelId="{EDB2F0F7-5EB3-804E-B8D8-C49AC370D567}" type="presOf" srcId="{B244B4E6-D3F7-2C40-9F86-C352AC9BC6DD}" destId="{7D662367-4332-6746-8155-CDFC3E793706}" srcOrd="0" destOrd="0" presId="urn:microsoft.com/office/officeart/2005/8/layout/orgChart1"/>
    <dgm:cxn modelId="{BB44FDF7-C369-6646-9F33-080D7F070065}" srcId="{B244B4E6-D3F7-2C40-9F86-C352AC9BC6DD}" destId="{C0CB8494-704E-6545-BE96-91D0545E38E0}" srcOrd="2" destOrd="0" parTransId="{06CC3392-893A-2D44-AC9F-64BCA79012BE}" sibTransId="{1A616B35-7E71-4E40-9505-002FEFCC2E16}"/>
    <dgm:cxn modelId="{73F9D9B2-958E-C14F-930A-CCD1D07E3977}" type="presParOf" srcId="{82F155E8-8C71-3B4A-9751-3E81535BB2AC}" destId="{18BCB55F-9807-D143-B3B4-F10F0D5F0747}" srcOrd="0" destOrd="0" presId="urn:microsoft.com/office/officeart/2005/8/layout/orgChart1"/>
    <dgm:cxn modelId="{E1A0D1AD-2038-974A-B156-A3FECA9454CB}" type="presParOf" srcId="{18BCB55F-9807-D143-B3B4-F10F0D5F0747}" destId="{D91C7884-7784-9543-89AC-0F67C0F63AC2}" srcOrd="0" destOrd="0" presId="urn:microsoft.com/office/officeart/2005/8/layout/orgChart1"/>
    <dgm:cxn modelId="{9D91B08D-606F-0A46-B0DA-26515C01D5CA}" type="presParOf" srcId="{D91C7884-7784-9543-89AC-0F67C0F63AC2}" destId="{7D662367-4332-6746-8155-CDFC3E793706}" srcOrd="0" destOrd="0" presId="urn:microsoft.com/office/officeart/2005/8/layout/orgChart1"/>
    <dgm:cxn modelId="{6D77C210-83DE-304F-9B25-9A8595CEE068}" type="presParOf" srcId="{D91C7884-7784-9543-89AC-0F67C0F63AC2}" destId="{D398723A-7086-8546-8D9E-422CD390704E}" srcOrd="1" destOrd="0" presId="urn:microsoft.com/office/officeart/2005/8/layout/orgChart1"/>
    <dgm:cxn modelId="{9C1F0D7B-DFC7-D549-99D7-297E139FD81E}" type="presParOf" srcId="{18BCB55F-9807-D143-B3B4-F10F0D5F0747}" destId="{2C644CD3-D2B4-6948-BFBE-190BE29B346E}" srcOrd="1" destOrd="0" presId="urn:microsoft.com/office/officeart/2005/8/layout/orgChart1"/>
    <dgm:cxn modelId="{2CC8415F-0019-3645-959F-5F99ADF16CF5}" type="presParOf" srcId="{2C644CD3-D2B4-6948-BFBE-190BE29B346E}" destId="{BAF9CE1C-7313-D042-ACE7-0897D2CAA3BE}" srcOrd="0" destOrd="0" presId="urn:microsoft.com/office/officeart/2005/8/layout/orgChart1"/>
    <dgm:cxn modelId="{9A3A955B-72BA-714E-8E12-58C2CEA9BCB4}" type="presParOf" srcId="{2C644CD3-D2B4-6948-BFBE-190BE29B346E}" destId="{DC19B67A-5901-4642-B5B4-4CAF81DA3722}" srcOrd="1" destOrd="0" presId="urn:microsoft.com/office/officeart/2005/8/layout/orgChart1"/>
    <dgm:cxn modelId="{BDF29602-E600-9940-B1D4-6A7238C6C906}" type="presParOf" srcId="{DC19B67A-5901-4642-B5B4-4CAF81DA3722}" destId="{15EDFD7A-3B1B-3D47-B0DA-70E33C49B75D}" srcOrd="0" destOrd="0" presId="urn:microsoft.com/office/officeart/2005/8/layout/orgChart1"/>
    <dgm:cxn modelId="{A87A3E01-E3B5-6142-A580-81988D91DFD3}" type="presParOf" srcId="{15EDFD7A-3B1B-3D47-B0DA-70E33C49B75D}" destId="{A11E44B4-7947-2545-9EFD-A7D79BD7C1CF}" srcOrd="0" destOrd="0" presId="urn:microsoft.com/office/officeart/2005/8/layout/orgChart1"/>
    <dgm:cxn modelId="{94040C17-9C27-1A47-9A32-E01D6D982C2A}" type="presParOf" srcId="{15EDFD7A-3B1B-3D47-B0DA-70E33C49B75D}" destId="{AE132878-57CA-5046-A5FE-ACCBFD325EC4}" srcOrd="1" destOrd="0" presId="urn:microsoft.com/office/officeart/2005/8/layout/orgChart1"/>
    <dgm:cxn modelId="{65494777-5124-EF48-8DAA-5C8896B54D56}" type="presParOf" srcId="{DC19B67A-5901-4642-B5B4-4CAF81DA3722}" destId="{D29CA273-F71F-774B-BE46-A66FF0579C35}" srcOrd="1" destOrd="0" presId="urn:microsoft.com/office/officeart/2005/8/layout/orgChart1"/>
    <dgm:cxn modelId="{67A1E79D-470B-1E4D-959C-99330B8757ED}" type="presParOf" srcId="{DC19B67A-5901-4642-B5B4-4CAF81DA3722}" destId="{4BF89492-E0B9-894D-8226-7AFDEDEDF915}" srcOrd="2" destOrd="0" presId="urn:microsoft.com/office/officeart/2005/8/layout/orgChart1"/>
    <dgm:cxn modelId="{B217FC78-1F93-994D-9A15-0D49986BB387}" type="presParOf" srcId="{2C644CD3-D2B4-6948-BFBE-190BE29B346E}" destId="{DE53D6AF-4A9E-614C-A07E-73A380441E71}" srcOrd="2" destOrd="0" presId="urn:microsoft.com/office/officeart/2005/8/layout/orgChart1"/>
    <dgm:cxn modelId="{7B3854F6-F878-4144-87D4-87AB704E4D9A}" type="presParOf" srcId="{2C644CD3-D2B4-6948-BFBE-190BE29B346E}" destId="{9786117A-7208-9D49-8539-735CB40A296B}" srcOrd="3" destOrd="0" presId="urn:microsoft.com/office/officeart/2005/8/layout/orgChart1"/>
    <dgm:cxn modelId="{E74AA4FC-5C93-FB48-AC34-6A6EEFF98C61}" type="presParOf" srcId="{9786117A-7208-9D49-8539-735CB40A296B}" destId="{FD8E260C-55B6-1346-9828-0965AC2976E4}" srcOrd="0" destOrd="0" presId="urn:microsoft.com/office/officeart/2005/8/layout/orgChart1"/>
    <dgm:cxn modelId="{E05C7867-C818-4D46-AD4F-D5C79BA9F4FE}" type="presParOf" srcId="{FD8E260C-55B6-1346-9828-0965AC2976E4}" destId="{1B15380F-4F71-CF49-9257-D9199986386D}" srcOrd="0" destOrd="0" presId="urn:microsoft.com/office/officeart/2005/8/layout/orgChart1"/>
    <dgm:cxn modelId="{317D8DC4-2C8C-C042-897B-64B979578E3D}" type="presParOf" srcId="{FD8E260C-55B6-1346-9828-0965AC2976E4}" destId="{8FA606A7-BC11-B44B-8C71-A3608B1E4A32}" srcOrd="1" destOrd="0" presId="urn:microsoft.com/office/officeart/2005/8/layout/orgChart1"/>
    <dgm:cxn modelId="{A3D66CEC-7C50-1C41-8DA9-A79A0711E41A}" type="presParOf" srcId="{9786117A-7208-9D49-8539-735CB40A296B}" destId="{D5C30DB7-CC9C-C948-92FF-E2B5A3490FAD}" srcOrd="1" destOrd="0" presId="urn:microsoft.com/office/officeart/2005/8/layout/orgChart1"/>
    <dgm:cxn modelId="{022DB76D-2318-3243-BD3A-6D2ECAD8965F}" type="presParOf" srcId="{9786117A-7208-9D49-8539-735CB40A296B}" destId="{1796A1C2-ED49-DC41-BA00-DA469914757B}" srcOrd="2" destOrd="0" presId="urn:microsoft.com/office/officeart/2005/8/layout/orgChart1"/>
    <dgm:cxn modelId="{479DE5B4-4109-574E-8C5C-778A8BB5BE89}" type="presParOf" srcId="{2C644CD3-D2B4-6948-BFBE-190BE29B346E}" destId="{42BE83F2-63B7-2347-9ADD-F26B8C9725CD}" srcOrd="4" destOrd="0" presId="urn:microsoft.com/office/officeart/2005/8/layout/orgChart1"/>
    <dgm:cxn modelId="{D44F8288-B6C1-A343-82DE-FD760BC07234}" type="presParOf" srcId="{2C644CD3-D2B4-6948-BFBE-190BE29B346E}" destId="{B4E98145-BB95-7D48-B50C-A08FCBA3A4F5}" srcOrd="5" destOrd="0" presId="urn:microsoft.com/office/officeart/2005/8/layout/orgChart1"/>
    <dgm:cxn modelId="{0B6A1EE1-9F50-D74D-96CD-DF0275B64EC3}" type="presParOf" srcId="{B4E98145-BB95-7D48-B50C-A08FCBA3A4F5}" destId="{529681A2-535E-5F4F-A4EF-B901CCC871F3}" srcOrd="0" destOrd="0" presId="urn:microsoft.com/office/officeart/2005/8/layout/orgChart1"/>
    <dgm:cxn modelId="{0D63628E-1281-E544-BF61-8BF568BFE37A}" type="presParOf" srcId="{529681A2-535E-5F4F-A4EF-B901CCC871F3}" destId="{1CF8312D-1A72-194C-AB1F-0BB4E36E2608}" srcOrd="0" destOrd="0" presId="urn:microsoft.com/office/officeart/2005/8/layout/orgChart1"/>
    <dgm:cxn modelId="{59470755-39AD-9043-A82E-17FAE76B84E2}" type="presParOf" srcId="{529681A2-535E-5F4F-A4EF-B901CCC871F3}" destId="{40FBD474-EDBF-6646-99C6-CE3E541555B3}" srcOrd="1" destOrd="0" presId="urn:microsoft.com/office/officeart/2005/8/layout/orgChart1"/>
    <dgm:cxn modelId="{4D42A0E1-89F3-C142-A54A-C173E7DA3102}" type="presParOf" srcId="{B4E98145-BB95-7D48-B50C-A08FCBA3A4F5}" destId="{DA8B86FD-536E-AA44-810A-DB73B5BEAB39}" srcOrd="1" destOrd="0" presId="urn:microsoft.com/office/officeart/2005/8/layout/orgChart1"/>
    <dgm:cxn modelId="{A0B02207-A0E4-F942-8886-989AB1D75DBF}" type="presParOf" srcId="{B4E98145-BB95-7D48-B50C-A08FCBA3A4F5}" destId="{929FB934-6D53-2E4A-A7FD-373CFCEE2111}" srcOrd="2" destOrd="0" presId="urn:microsoft.com/office/officeart/2005/8/layout/orgChart1"/>
    <dgm:cxn modelId="{1F80718B-DCF8-3446-86CF-00239E010EFF}" type="presParOf" srcId="{18BCB55F-9807-D143-B3B4-F10F0D5F0747}" destId="{EC8F6269-53C4-134B-8C02-88C5A707986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5B356EC-11BB-7B4C-9E52-7C68886AF71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C20061A-70DE-F046-A63A-8A56CACAA4C5}">
      <dgm:prSet phldrT="[文本]" custT="1"/>
      <dgm:spPr/>
      <dgm:t>
        <a:bodyPr/>
        <a:lstStyle/>
        <a:p>
          <a:r>
            <a:rPr lang="zh-CN" altLang="en-US" sz="3600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统计特征</a:t>
          </a:r>
        </a:p>
      </dgm:t>
    </dgm:pt>
    <dgm:pt modelId="{A361DBC9-4D99-C14F-8254-CEC39F34CB7A}" type="parTrans" cxnId="{E1F0B95E-8A46-194B-AF4C-57E3B34FF4C4}">
      <dgm:prSet/>
      <dgm:spPr/>
      <dgm:t>
        <a:bodyPr/>
        <a:lstStyle/>
        <a:p>
          <a:endParaRPr lang="zh-CN" altLang="en-US">
            <a:latin typeface="Hiragino Sans GB W3" panose="020B0300000000000000" pitchFamily="34" charset="-128"/>
            <a:ea typeface="Hiragino Sans GB W3" panose="020B0300000000000000" pitchFamily="34" charset="-128"/>
          </a:endParaRPr>
        </a:p>
      </dgm:t>
    </dgm:pt>
    <dgm:pt modelId="{24035DD9-DDD0-3A46-BFD1-3D263A3278AF}" type="sibTrans" cxnId="{E1F0B95E-8A46-194B-AF4C-57E3B34FF4C4}">
      <dgm:prSet/>
      <dgm:spPr/>
      <dgm:t>
        <a:bodyPr/>
        <a:lstStyle/>
        <a:p>
          <a:endParaRPr lang="zh-CN" altLang="en-US">
            <a:latin typeface="Hiragino Sans GB W3" panose="020B0300000000000000" pitchFamily="34" charset="-128"/>
            <a:ea typeface="Hiragino Sans GB W3" panose="020B0300000000000000" pitchFamily="34" charset="-128"/>
          </a:endParaRPr>
        </a:p>
      </dgm:t>
    </dgm:pt>
    <dgm:pt modelId="{D4CDDDB8-5B0D-7040-92C7-98B25B2DB7D6}">
      <dgm:prSet phldrT="[文本]"/>
      <dgm:spPr/>
      <dgm:t>
        <a:bodyPr/>
        <a:lstStyle/>
        <a:p>
          <a:r>
            <a:rPr lang="zh-CN" altLang="en-US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按物料号、时间维度统计</a:t>
          </a:r>
        </a:p>
      </dgm:t>
    </dgm:pt>
    <dgm:pt modelId="{5872F7B5-2A22-3046-8F6D-5122796F5D52}" type="parTrans" cxnId="{A183F633-57D9-A64E-80E8-D936BCC05657}">
      <dgm:prSet/>
      <dgm:spPr/>
      <dgm:t>
        <a:bodyPr/>
        <a:lstStyle/>
        <a:p>
          <a:endParaRPr lang="zh-CN" altLang="en-US">
            <a:latin typeface="Hiragino Sans GB W3" panose="020B0300000000000000" pitchFamily="34" charset="-128"/>
            <a:ea typeface="Hiragino Sans GB W3" panose="020B0300000000000000" pitchFamily="34" charset="-128"/>
          </a:endParaRPr>
        </a:p>
      </dgm:t>
    </dgm:pt>
    <dgm:pt modelId="{AB0961C5-F356-F848-8557-04437744084C}" type="sibTrans" cxnId="{A183F633-57D9-A64E-80E8-D936BCC05657}">
      <dgm:prSet/>
      <dgm:spPr/>
      <dgm:t>
        <a:bodyPr/>
        <a:lstStyle/>
        <a:p>
          <a:endParaRPr lang="zh-CN" altLang="en-US">
            <a:latin typeface="Hiragino Sans GB W3" panose="020B0300000000000000" pitchFamily="34" charset="-128"/>
            <a:ea typeface="Hiragino Sans GB W3" panose="020B0300000000000000" pitchFamily="34" charset="-128"/>
          </a:endParaRPr>
        </a:p>
      </dgm:t>
    </dgm:pt>
    <dgm:pt modelId="{48A576C0-6677-3949-BA79-B77F88CDDE0B}">
      <dgm:prSet phldrT="[文本]"/>
      <dgm:spPr/>
      <dgm:t>
        <a:bodyPr/>
        <a:lstStyle/>
        <a:p>
          <a:r>
            <a:rPr lang="zh-CN" altLang="en-US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按类型、时间维度统计</a:t>
          </a:r>
        </a:p>
      </dgm:t>
    </dgm:pt>
    <dgm:pt modelId="{38306D7C-DDDC-C346-96BE-08681D24D545}" type="parTrans" cxnId="{05DE9986-4622-9846-9EE7-DED7AA6C8CF8}">
      <dgm:prSet/>
      <dgm:spPr/>
      <dgm:t>
        <a:bodyPr/>
        <a:lstStyle/>
        <a:p>
          <a:endParaRPr lang="zh-CN" altLang="en-US">
            <a:latin typeface="Hiragino Sans GB W3" panose="020B0300000000000000" pitchFamily="34" charset="-128"/>
            <a:ea typeface="Hiragino Sans GB W3" panose="020B0300000000000000" pitchFamily="34" charset="-128"/>
          </a:endParaRPr>
        </a:p>
      </dgm:t>
    </dgm:pt>
    <dgm:pt modelId="{84BA00E6-5F00-784D-9AD2-ECEA955CDAEF}" type="sibTrans" cxnId="{05DE9986-4622-9846-9EE7-DED7AA6C8CF8}">
      <dgm:prSet/>
      <dgm:spPr/>
      <dgm:t>
        <a:bodyPr/>
        <a:lstStyle/>
        <a:p>
          <a:endParaRPr lang="zh-CN" altLang="en-US">
            <a:latin typeface="Hiragino Sans GB W3" panose="020B0300000000000000" pitchFamily="34" charset="-128"/>
            <a:ea typeface="Hiragino Sans GB W3" panose="020B0300000000000000" pitchFamily="34" charset="-128"/>
          </a:endParaRPr>
        </a:p>
      </dgm:t>
    </dgm:pt>
    <dgm:pt modelId="{52EF5D8D-1674-1748-BEB0-2F6109C14549}">
      <dgm:prSet phldrT="[文本]" custT="1"/>
      <dgm:spPr/>
      <dgm:t>
        <a:bodyPr/>
        <a:lstStyle/>
        <a:p>
          <a:r>
            <a:rPr lang="zh-CN" altLang="en-US" sz="3600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聚类特征</a:t>
          </a:r>
        </a:p>
      </dgm:t>
    </dgm:pt>
    <dgm:pt modelId="{FA124112-29F3-164A-A661-8587C5F626ED}" type="parTrans" cxnId="{868F7014-DF46-254D-B75B-BDE5EF11FE13}">
      <dgm:prSet/>
      <dgm:spPr/>
      <dgm:t>
        <a:bodyPr/>
        <a:lstStyle/>
        <a:p>
          <a:endParaRPr lang="zh-CN" altLang="en-US">
            <a:latin typeface="Hiragino Sans GB W3" panose="020B0300000000000000" pitchFamily="34" charset="-128"/>
            <a:ea typeface="Hiragino Sans GB W3" panose="020B0300000000000000" pitchFamily="34" charset="-128"/>
          </a:endParaRPr>
        </a:p>
      </dgm:t>
    </dgm:pt>
    <dgm:pt modelId="{794C945B-C755-D549-BF0F-D3BA70A6EB04}" type="sibTrans" cxnId="{868F7014-DF46-254D-B75B-BDE5EF11FE13}">
      <dgm:prSet/>
      <dgm:spPr/>
      <dgm:t>
        <a:bodyPr/>
        <a:lstStyle/>
        <a:p>
          <a:endParaRPr lang="zh-CN" altLang="en-US">
            <a:latin typeface="Hiragino Sans GB W3" panose="020B0300000000000000" pitchFamily="34" charset="-128"/>
            <a:ea typeface="Hiragino Sans GB W3" panose="020B0300000000000000" pitchFamily="34" charset="-128"/>
          </a:endParaRPr>
        </a:p>
      </dgm:t>
    </dgm:pt>
    <dgm:pt modelId="{66D7586D-CE10-3C49-94A2-BB016147C305}">
      <dgm:prSet phldrT="[文本]"/>
      <dgm:spPr/>
      <dgm:t>
        <a:bodyPr/>
        <a:lstStyle/>
        <a:p>
          <a:r>
            <a:rPr lang="zh-CN" altLang="en-US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根据不同维度聚类物料，统计类间统计信息。</a:t>
          </a:r>
        </a:p>
      </dgm:t>
    </dgm:pt>
    <dgm:pt modelId="{F07AD47E-145C-8F42-BEAF-275FFF218D29}" type="parTrans" cxnId="{1E0DE49C-F461-D94F-83C6-68AF27F99F85}">
      <dgm:prSet/>
      <dgm:spPr/>
      <dgm:t>
        <a:bodyPr/>
        <a:lstStyle/>
        <a:p>
          <a:endParaRPr lang="zh-CN" altLang="en-US">
            <a:latin typeface="Hiragino Sans GB W3" panose="020B0300000000000000" pitchFamily="34" charset="-128"/>
            <a:ea typeface="Hiragino Sans GB W3" panose="020B0300000000000000" pitchFamily="34" charset="-128"/>
          </a:endParaRPr>
        </a:p>
      </dgm:t>
    </dgm:pt>
    <dgm:pt modelId="{A0CF1F9F-AE2C-214A-AC12-251D2F3C99D5}" type="sibTrans" cxnId="{1E0DE49C-F461-D94F-83C6-68AF27F99F85}">
      <dgm:prSet/>
      <dgm:spPr/>
      <dgm:t>
        <a:bodyPr/>
        <a:lstStyle/>
        <a:p>
          <a:endParaRPr lang="zh-CN" altLang="en-US">
            <a:latin typeface="Hiragino Sans GB W3" panose="020B0300000000000000" pitchFamily="34" charset="-128"/>
            <a:ea typeface="Hiragino Sans GB W3" panose="020B0300000000000000" pitchFamily="34" charset="-128"/>
          </a:endParaRPr>
        </a:p>
      </dgm:t>
    </dgm:pt>
    <dgm:pt modelId="{DE43A3FB-EE42-1B44-9547-00792C55FC83}">
      <dgm:prSet phldrT="[文本]" custT="1"/>
      <dgm:spPr/>
      <dgm:t>
        <a:bodyPr/>
        <a:lstStyle/>
        <a:p>
          <a:r>
            <a:rPr lang="en-US" altLang="zh-CN" sz="3600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Lag</a:t>
          </a:r>
          <a:r>
            <a:rPr lang="zh-CN" altLang="en-US" sz="3600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特征</a:t>
          </a:r>
        </a:p>
      </dgm:t>
    </dgm:pt>
    <dgm:pt modelId="{A558C218-E68F-344E-AFA5-118104A527B1}" type="parTrans" cxnId="{87051D75-ACDB-564A-B08E-7217BB1FA98B}">
      <dgm:prSet/>
      <dgm:spPr/>
      <dgm:t>
        <a:bodyPr/>
        <a:lstStyle/>
        <a:p>
          <a:endParaRPr lang="zh-CN" altLang="en-US">
            <a:latin typeface="Hiragino Sans GB W3" panose="020B0300000000000000" pitchFamily="34" charset="-128"/>
            <a:ea typeface="Hiragino Sans GB W3" panose="020B0300000000000000" pitchFamily="34" charset="-128"/>
          </a:endParaRPr>
        </a:p>
      </dgm:t>
    </dgm:pt>
    <dgm:pt modelId="{BCD23B88-844D-1C40-9802-9F8E88F853F3}" type="sibTrans" cxnId="{87051D75-ACDB-564A-B08E-7217BB1FA98B}">
      <dgm:prSet/>
      <dgm:spPr/>
      <dgm:t>
        <a:bodyPr/>
        <a:lstStyle/>
        <a:p>
          <a:endParaRPr lang="zh-CN" altLang="en-US">
            <a:latin typeface="Hiragino Sans GB W3" panose="020B0300000000000000" pitchFamily="34" charset="-128"/>
            <a:ea typeface="Hiragino Sans GB W3" panose="020B0300000000000000" pitchFamily="34" charset="-128"/>
          </a:endParaRPr>
        </a:p>
      </dgm:t>
    </dgm:pt>
    <dgm:pt modelId="{63C2B832-F0FC-6F4B-B5AB-46A517F02557}">
      <dgm:prSet phldrT="[文本]"/>
      <dgm:spPr/>
      <dgm:t>
        <a:bodyPr/>
        <a:lstStyle/>
        <a:p>
          <a:r>
            <a:rPr lang="zh-CN" altLang="en-US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取不同时间跨度的</a:t>
          </a:r>
          <a:r>
            <a:rPr lang="en-US" altLang="zh-CN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lag</a:t>
          </a:r>
          <a:r>
            <a:rPr lang="zh-CN" altLang="en-US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特征</a:t>
          </a:r>
        </a:p>
      </dgm:t>
    </dgm:pt>
    <dgm:pt modelId="{8D220E25-BC98-1540-BE96-7050AF30746B}" type="parTrans" cxnId="{50C20083-1391-0E44-AFB9-F31D11C45270}">
      <dgm:prSet/>
      <dgm:spPr/>
      <dgm:t>
        <a:bodyPr/>
        <a:lstStyle/>
        <a:p>
          <a:endParaRPr lang="zh-CN" altLang="en-US">
            <a:latin typeface="Hiragino Sans GB W3" panose="020B0300000000000000" pitchFamily="34" charset="-128"/>
            <a:ea typeface="Hiragino Sans GB W3" panose="020B0300000000000000" pitchFamily="34" charset="-128"/>
          </a:endParaRPr>
        </a:p>
      </dgm:t>
    </dgm:pt>
    <dgm:pt modelId="{C42E9348-419F-2F45-ABCB-D090F626D5DA}" type="sibTrans" cxnId="{50C20083-1391-0E44-AFB9-F31D11C45270}">
      <dgm:prSet/>
      <dgm:spPr/>
      <dgm:t>
        <a:bodyPr/>
        <a:lstStyle/>
        <a:p>
          <a:endParaRPr lang="zh-CN" altLang="en-US">
            <a:latin typeface="Hiragino Sans GB W3" panose="020B0300000000000000" pitchFamily="34" charset="-128"/>
            <a:ea typeface="Hiragino Sans GB W3" panose="020B0300000000000000" pitchFamily="34" charset="-128"/>
          </a:endParaRPr>
        </a:p>
      </dgm:t>
    </dgm:pt>
    <dgm:pt modelId="{E3BFBD39-C6A2-8F4E-B759-236C1CC885D6}">
      <dgm:prSet phldrT="[文本]"/>
      <dgm:spPr/>
      <dgm:t>
        <a:bodyPr/>
        <a:lstStyle/>
        <a:p>
          <a:r>
            <a:rPr lang="zh-CN" altLang="en-US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差分特征，</a:t>
          </a:r>
          <a:r>
            <a:rPr lang="en-US" altLang="zh-CN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lag</a:t>
          </a:r>
          <a:r>
            <a:rPr lang="zh-CN" altLang="en-US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特征与目前的特征做差</a:t>
          </a:r>
        </a:p>
      </dgm:t>
    </dgm:pt>
    <dgm:pt modelId="{E4BD9D07-B9A1-A74B-8027-EA80908C8965}" type="parTrans" cxnId="{223CBD7B-E464-D34F-94BE-F561A203A401}">
      <dgm:prSet/>
      <dgm:spPr/>
      <dgm:t>
        <a:bodyPr/>
        <a:lstStyle/>
        <a:p>
          <a:endParaRPr lang="zh-CN" altLang="en-US">
            <a:latin typeface="Hiragino Sans GB W3" panose="020B0300000000000000" pitchFamily="34" charset="-128"/>
            <a:ea typeface="Hiragino Sans GB W3" panose="020B0300000000000000" pitchFamily="34" charset="-128"/>
          </a:endParaRPr>
        </a:p>
      </dgm:t>
    </dgm:pt>
    <dgm:pt modelId="{EEC10A9D-079B-0B4A-900B-5FBE08352115}" type="sibTrans" cxnId="{223CBD7B-E464-D34F-94BE-F561A203A401}">
      <dgm:prSet/>
      <dgm:spPr/>
      <dgm:t>
        <a:bodyPr/>
        <a:lstStyle/>
        <a:p>
          <a:endParaRPr lang="zh-CN" altLang="en-US">
            <a:latin typeface="Hiragino Sans GB W3" panose="020B0300000000000000" pitchFamily="34" charset="-128"/>
            <a:ea typeface="Hiragino Sans GB W3" panose="020B0300000000000000" pitchFamily="34" charset="-128"/>
          </a:endParaRPr>
        </a:p>
      </dgm:t>
    </dgm:pt>
    <dgm:pt modelId="{86699088-7167-8F47-8073-219A584AC804}">
      <dgm:prSet phldrT="[文本]"/>
      <dgm:spPr/>
      <dgm:t>
        <a:bodyPr/>
        <a:lstStyle/>
        <a:p>
          <a:r>
            <a:rPr lang="en-US" altLang="zh-CN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min</a:t>
          </a:r>
          <a:r>
            <a:rPr lang="zh-CN" altLang="en-US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、</a:t>
          </a:r>
          <a:r>
            <a:rPr lang="en-US" altLang="zh-CN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max</a:t>
          </a:r>
          <a:r>
            <a:rPr lang="zh-CN" altLang="en-US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、</a:t>
          </a:r>
          <a:r>
            <a:rPr lang="en-US" altLang="zh-CN" dirty="0" err="1">
              <a:latin typeface="Hiragino Sans GB W3" panose="020B0300000000000000" pitchFamily="34" charset="-128"/>
              <a:ea typeface="Hiragino Sans GB W3" panose="020B0300000000000000" pitchFamily="34" charset="-128"/>
            </a:rPr>
            <a:t>std</a:t>
          </a:r>
          <a:r>
            <a:rPr lang="zh-CN" altLang="en-US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、</a:t>
          </a:r>
          <a:r>
            <a:rPr lang="en-US" altLang="zh-CN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count</a:t>
          </a:r>
          <a:r>
            <a:rPr lang="zh-CN" altLang="en-US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、</a:t>
          </a:r>
          <a:r>
            <a:rPr lang="en-US" altLang="zh-CN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mean</a:t>
          </a:r>
          <a:r>
            <a:rPr lang="zh-CN" altLang="en-US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、</a:t>
          </a:r>
          <a:r>
            <a:rPr lang="en-US" altLang="zh-CN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sum</a:t>
          </a:r>
          <a:endParaRPr lang="zh-CN" altLang="en-US" dirty="0">
            <a:latin typeface="Hiragino Sans GB W3" panose="020B0300000000000000" pitchFamily="34" charset="-128"/>
            <a:ea typeface="Hiragino Sans GB W3" panose="020B0300000000000000" pitchFamily="34" charset="-128"/>
          </a:endParaRPr>
        </a:p>
      </dgm:t>
    </dgm:pt>
    <dgm:pt modelId="{21323A31-AD52-E140-BDC9-94B8673AFFE3}" type="parTrans" cxnId="{B8415739-338C-AE4C-81B4-A5E1DA002D29}">
      <dgm:prSet/>
      <dgm:spPr/>
      <dgm:t>
        <a:bodyPr/>
        <a:lstStyle/>
        <a:p>
          <a:endParaRPr lang="zh-CN" altLang="en-US">
            <a:latin typeface="Hiragino Sans GB W3" panose="020B0300000000000000" pitchFamily="34" charset="-128"/>
            <a:ea typeface="Hiragino Sans GB W3" panose="020B0300000000000000" pitchFamily="34" charset="-128"/>
          </a:endParaRPr>
        </a:p>
      </dgm:t>
    </dgm:pt>
    <dgm:pt modelId="{195E24DA-38BF-8145-9EA2-598E7A4E186C}" type="sibTrans" cxnId="{B8415739-338C-AE4C-81B4-A5E1DA002D29}">
      <dgm:prSet/>
      <dgm:spPr/>
      <dgm:t>
        <a:bodyPr/>
        <a:lstStyle/>
        <a:p>
          <a:endParaRPr lang="zh-CN" altLang="en-US">
            <a:latin typeface="Hiragino Sans GB W3" panose="020B0300000000000000" pitchFamily="34" charset="-128"/>
            <a:ea typeface="Hiragino Sans GB W3" panose="020B0300000000000000" pitchFamily="34" charset="-128"/>
          </a:endParaRPr>
        </a:p>
      </dgm:t>
    </dgm:pt>
    <dgm:pt modelId="{208803A7-495D-FC4E-B9A5-866015E18849}">
      <dgm:prSet phldrT="[文本]"/>
      <dgm:spPr/>
      <dgm:t>
        <a:bodyPr/>
        <a:lstStyle/>
        <a:p>
          <a:r>
            <a:rPr lang="zh-CN" altLang="en-US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按照物料号维度统计</a:t>
          </a:r>
        </a:p>
      </dgm:t>
    </dgm:pt>
    <dgm:pt modelId="{370B93B3-1CB6-2743-B0A9-F66297DFF329}" type="parTrans" cxnId="{C195CC39-D415-A543-8C3C-C71FBAD363A5}">
      <dgm:prSet/>
      <dgm:spPr/>
      <dgm:t>
        <a:bodyPr/>
        <a:lstStyle/>
        <a:p>
          <a:endParaRPr lang="zh-CN" altLang="en-US">
            <a:latin typeface="Hiragino Sans GB W3" panose="020B0300000000000000" pitchFamily="34" charset="-128"/>
            <a:ea typeface="Hiragino Sans GB W3" panose="020B0300000000000000" pitchFamily="34" charset="-128"/>
          </a:endParaRPr>
        </a:p>
      </dgm:t>
    </dgm:pt>
    <dgm:pt modelId="{DB34A0FB-6F39-6145-892A-8F209D3AF396}" type="sibTrans" cxnId="{C195CC39-D415-A543-8C3C-C71FBAD363A5}">
      <dgm:prSet/>
      <dgm:spPr/>
      <dgm:t>
        <a:bodyPr/>
        <a:lstStyle/>
        <a:p>
          <a:endParaRPr lang="zh-CN" altLang="en-US">
            <a:latin typeface="Hiragino Sans GB W3" panose="020B0300000000000000" pitchFamily="34" charset="-128"/>
            <a:ea typeface="Hiragino Sans GB W3" panose="020B0300000000000000" pitchFamily="34" charset="-128"/>
          </a:endParaRPr>
        </a:p>
      </dgm:t>
    </dgm:pt>
    <dgm:pt modelId="{6807044D-5FB5-464F-9742-9C09105F923C}">
      <dgm:prSet phldrT="[文本]"/>
      <dgm:spPr/>
      <dgm:t>
        <a:bodyPr/>
        <a:lstStyle/>
        <a:p>
          <a:r>
            <a:rPr lang="zh-CN" altLang="en-US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手工特征</a:t>
          </a:r>
        </a:p>
      </dgm:t>
    </dgm:pt>
    <dgm:pt modelId="{17CEA5D4-F8B4-8345-8C30-FC7828AA2F4B}" type="parTrans" cxnId="{C27E9F65-EEB9-2542-88E6-1855FD377BC6}">
      <dgm:prSet/>
      <dgm:spPr/>
      <dgm:t>
        <a:bodyPr/>
        <a:lstStyle/>
        <a:p>
          <a:endParaRPr lang="zh-CN" altLang="en-US"/>
        </a:p>
      </dgm:t>
    </dgm:pt>
    <dgm:pt modelId="{238D0123-C86A-C343-84EB-4802F772AB7C}" type="sibTrans" cxnId="{C27E9F65-EEB9-2542-88E6-1855FD377BC6}">
      <dgm:prSet/>
      <dgm:spPr/>
      <dgm:t>
        <a:bodyPr/>
        <a:lstStyle/>
        <a:p>
          <a:endParaRPr lang="zh-CN" altLang="en-US"/>
        </a:p>
      </dgm:t>
    </dgm:pt>
    <dgm:pt modelId="{ADEA5F1D-5265-A14C-8024-799194C7B67F}">
      <dgm:prSet/>
      <dgm:spPr/>
      <dgm:t>
        <a:bodyPr/>
        <a:lstStyle/>
        <a:p>
          <a:r>
            <a:rPr lang="zh-CN" altLang="en-US" dirty="0"/>
            <a:t>一段时间内的开工密度</a:t>
          </a:r>
          <a:r>
            <a:rPr lang="en-US" altLang="zh-CN" dirty="0"/>
            <a:t>…</a:t>
          </a:r>
          <a:endParaRPr lang="zh-CN" altLang="en-US" dirty="0"/>
        </a:p>
      </dgm:t>
    </dgm:pt>
    <dgm:pt modelId="{DA73DA47-A8AE-644B-BB58-C2EACD7D56F6}" type="parTrans" cxnId="{866E0762-5DBE-3542-8789-9BFDED492585}">
      <dgm:prSet/>
      <dgm:spPr/>
      <dgm:t>
        <a:bodyPr/>
        <a:lstStyle/>
        <a:p>
          <a:endParaRPr lang="zh-CN" altLang="en-US"/>
        </a:p>
      </dgm:t>
    </dgm:pt>
    <dgm:pt modelId="{D90DDD25-0AF7-8A4E-B299-02DD66CC66BB}" type="sibTrans" cxnId="{866E0762-5DBE-3542-8789-9BFDED492585}">
      <dgm:prSet/>
      <dgm:spPr/>
      <dgm:t>
        <a:bodyPr/>
        <a:lstStyle/>
        <a:p>
          <a:endParaRPr lang="zh-CN" altLang="en-US"/>
        </a:p>
      </dgm:t>
    </dgm:pt>
    <dgm:pt modelId="{C620470D-AB42-FB4E-8FBE-16EB8D780A03}">
      <dgm:prSet/>
      <dgm:spPr/>
      <dgm:t>
        <a:bodyPr/>
        <a:lstStyle/>
        <a:p>
          <a:endParaRPr lang="zh-CN" altLang="en-US" dirty="0"/>
        </a:p>
      </dgm:t>
    </dgm:pt>
    <dgm:pt modelId="{A4CB5CBF-1299-A64D-AE2A-51721631FE35}" type="parTrans" cxnId="{77BF9DDB-1DC3-A340-920F-14FE96399912}">
      <dgm:prSet/>
      <dgm:spPr/>
      <dgm:t>
        <a:bodyPr/>
        <a:lstStyle/>
        <a:p>
          <a:endParaRPr lang="zh-CN" altLang="en-US"/>
        </a:p>
      </dgm:t>
    </dgm:pt>
    <dgm:pt modelId="{94522606-4381-6643-8D62-539E4A4F076F}" type="sibTrans" cxnId="{77BF9DDB-1DC3-A340-920F-14FE96399912}">
      <dgm:prSet/>
      <dgm:spPr/>
      <dgm:t>
        <a:bodyPr/>
        <a:lstStyle/>
        <a:p>
          <a:endParaRPr lang="zh-CN" altLang="en-US"/>
        </a:p>
      </dgm:t>
    </dgm:pt>
    <dgm:pt modelId="{411612F5-F478-6442-9926-C553B3D9C33F}">
      <dgm:prSet phldrT="[文本]"/>
      <dgm:spPr/>
      <dgm:t>
        <a:bodyPr/>
        <a:lstStyle/>
        <a:p>
          <a:r>
            <a:rPr lang="zh-CN" altLang="en-US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滑窗特征</a:t>
          </a:r>
        </a:p>
      </dgm:t>
    </dgm:pt>
    <dgm:pt modelId="{CC46B07C-CA69-9843-A1EC-793A74E6DF68}" type="parTrans" cxnId="{8F9C1DE0-72C9-2E45-B29A-8810FFBBBB39}">
      <dgm:prSet/>
      <dgm:spPr/>
      <dgm:t>
        <a:bodyPr/>
        <a:lstStyle/>
        <a:p>
          <a:endParaRPr lang="zh-CN" altLang="en-US"/>
        </a:p>
      </dgm:t>
    </dgm:pt>
    <dgm:pt modelId="{5BB5DA19-01E9-7B46-A768-AB2F9FB53060}" type="sibTrans" cxnId="{8F9C1DE0-72C9-2E45-B29A-8810FFBBBB39}">
      <dgm:prSet/>
      <dgm:spPr/>
      <dgm:t>
        <a:bodyPr/>
        <a:lstStyle/>
        <a:p>
          <a:endParaRPr lang="zh-CN" altLang="en-US"/>
        </a:p>
      </dgm:t>
    </dgm:pt>
    <dgm:pt modelId="{EC3E19A6-E412-FE4F-AB28-FA6384918236}" type="pres">
      <dgm:prSet presAssocID="{95B356EC-11BB-7B4C-9E52-7C68886AF713}" presName="Name0" presStyleCnt="0">
        <dgm:presLayoutVars>
          <dgm:dir/>
          <dgm:animLvl val="lvl"/>
          <dgm:resizeHandles val="exact"/>
        </dgm:presLayoutVars>
      </dgm:prSet>
      <dgm:spPr/>
    </dgm:pt>
    <dgm:pt modelId="{AFD2A678-7130-DE4E-BE1F-E181BFEEE8CA}" type="pres">
      <dgm:prSet presAssocID="{CC20061A-70DE-F046-A63A-8A56CACAA4C5}" presName="linNode" presStyleCnt="0"/>
      <dgm:spPr/>
    </dgm:pt>
    <dgm:pt modelId="{ABBDE6EF-2BE4-154B-BD43-B7A75CA5E958}" type="pres">
      <dgm:prSet presAssocID="{CC20061A-70DE-F046-A63A-8A56CACAA4C5}" presName="parentText" presStyleLbl="node1" presStyleIdx="0" presStyleCnt="4" custScaleY="70674">
        <dgm:presLayoutVars>
          <dgm:chMax val="1"/>
          <dgm:bulletEnabled val="1"/>
        </dgm:presLayoutVars>
      </dgm:prSet>
      <dgm:spPr/>
    </dgm:pt>
    <dgm:pt modelId="{096AE4B4-7AB9-E54C-A9D9-0602B2E69415}" type="pres">
      <dgm:prSet presAssocID="{CC20061A-70DE-F046-A63A-8A56CACAA4C5}" presName="descendantText" presStyleLbl="alignAccFollowNode1" presStyleIdx="0" presStyleCnt="4" custScaleY="80274">
        <dgm:presLayoutVars>
          <dgm:bulletEnabled val="1"/>
        </dgm:presLayoutVars>
      </dgm:prSet>
      <dgm:spPr/>
    </dgm:pt>
    <dgm:pt modelId="{8F7F7B53-700C-B04C-B7A0-579E52C08E5C}" type="pres">
      <dgm:prSet presAssocID="{24035DD9-DDD0-3A46-BFD1-3D263A3278AF}" presName="sp" presStyleCnt="0"/>
      <dgm:spPr/>
    </dgm:pt>
    <dgm:pt modelId="{C09A9383-12FD-D541-B51E-07B16E27A0F9}" type="pres">
      <dgm:prSet presAssocID="{52EF5D8D-1674-1748-BEB0-2F6109C14549}" presName="linNode" presStyleCnt="0"/>
      <dgm:spPr/>
    </dgm:pt>
    <dgm:pt modelId="{BC6EAF37-46DC-C244-9999-BA6D47DF6E0C}" type="pres">
      <dgm:prSet presAssocID="{52EF5D8D-1674-1748-BEB0-2F6109C14549}" presName="parentText" presStyleLbl="node1" presStyleIdx="1" presStyleCnt="4" custScaleY="34230">
        <dgm:presLayoutVars>
          <dgm:chMax val="1"/>
          <dgm:bulletEnabled val="1"/>
        </dgm:presLayoutVars>
      </dgm:prSet>
      <dgm:spPr/>
    </dgm:pt>
    <dgm:pt modelId="{1549878C-BF09-E34E-AE04-2FE86DDB0DCB}" type="pres">
      <dgm:prSet presAssocID="{52EF5D8D-1674-1748-BEB0-2F6109C14549}" presName="descendantText" presStyleLbl="alignAccFollowNode1" presStyleIdx="1" presStyleCnt="4" custScaleY="37720">
        <dgm:presLayoutVars>
          <dgm:bulletEnabled val="1"/>
        </dgm:presLayoutVars>
      </dgm:prSet>
      <dgm:spPr/>
    </dgm:pt>
    <dgm:pt modelId="{9E6F5ACB-FF3F-274F-8D34-8B1EF594BB92}" type="pres">
      <dgm:prSet presAssocID="{794C945B-C755-D549-BF0F-D3BA70A6EB04}" presName="sp" presStyleCnt="0"/>
      <dgm:spPr/>
    </dgm:pt>
    <dgm:pt modelId="{3F6632D5-4069-2347-A757-FABB5A1B7541}" type="pres">
      <dgm:prSet presAssocID="{DE43A3FB-EE42-1B44-9547-00792C55FC83}" presName="linNode" presStyleCnt="0"/>
      <dgm:spPr/>
    </dgm:pt>
    <dgm:pt modelId="{02AF0F8E-C698-ED47-B20C-0BE517F44BF7}" type="pres">
      <dgm:prSet presAssocID="{DE43A3FB-EE42-1B44-9547-00792C55FC83}" presName="parentText" presStyleLbl="node1" presStyleIdx="2" presStyleCnt="4" custScaleY="33659">
        <dgm:presLayoutVars>
          <dgm:chMax val="1"/>
          <dgm:bulletEnabled val="1"/>
        </dgm:presLayoutVars>
      </dgm:prSet>
      <dgm:spPr/>
    </dgm:pt>
    <dgm:pt modelId="{63BDF47E-04FB-454A-9211-A758E39F2C47}" type="pres">
      <dgm:prSet presAssocID="{DE43A3FB-EE42-1B44-9547-00792C55FC83}" presName="descendantText" presStyleLbl="alignAccFollowNode1" presStyleIdx="2" presStyleCnt="4" custScaleY="52998">
        <dgm:presLayoutVars>
          <dgm:bulletEnabled val="1"/>
        </dgm:presLayoutVars>
      </dgm:prSet>
      <dgm:spPr/>
    </dgm:pt>
    <dgm:pt modelId="{F90197A7-4B7B-8C4D-A46C-D4D03EB6E670}" type="pres">
      <dgm:prSet presAssocID="{BCD23B88-844D-1C40-9802-9F8E88F853F3}" presName="sp" presStyleCnt="0"/>
      <dgm:spPr/>
    </dgm:pt>
    <dgm:pt modelId="{9EE94FF5-E608-8A4F-8CF8-B09D43DA21BB}" type="pres">
      <dgm:prSet presAssocID="{6807044D-5FB5-464F-9742-9C09105F923C}" presName="linNode" presStyleCnt="0"/>
      <dgm:spPr/>
    </dgm:pt>
    <dgm:pt modelId="{CA9A6DB9-231C-0145-97E5-D420B8A9B9EA}" type="pres">
      <dgm:prSet presAssocID="{6807044D-5FB5-464F-9742-9C09105F923C}" presName="parentText" presStyleLbl="node1" presStyleIdx="3" presStyleCnt="4" custScaleY="29414">
        <dgm:presLayoutVars>
          <dgm:chMax val="1"/>
          <dgm:bulletEnabled val="1"/>
        </dgm:presLayoutVars>
      </dgm:prSet>
      <dgm:spPr/>
    </dgm:pt>
    <dgm:pt modelId="{66E9CD97-8E69-4B4A-9B27-92BBD6B95B82}" type="pres">
      <dgm:prSet presAssocID="{6807044D-5FB5-464F-9742-9C09105F923C}" presName="descendantText" presStyleLbl="alignAccFollowNode1" presStyleIdx="3" presStyleCnt="4" custFlipHor="0" custScaleY="36482">
        <dgm:presLayoutVars>
          <dgm:bulletEnabled val="1"/>
        </dgm:presLayoutVars>
      </dgm:prSet>
      <dgm:spPr/>
    </dgm:pt>
  </dgm:ptLst>
  <dgm:cxnLst>
    <dgm:cxn modelId="{7B70320C-2946-0346-94E1-E8CB55789C5C}" type="presOf" srcId="{66D7586D-CE10-3C49-94A2-BB016147C305}" destId="{1549878C-BF09-E34E-AE04-2FE86DDB0DCB}" srcOrd="0" destOrd="0" presId="urn:microsoft.com/office/officeart/2005/8/layout/vList5"/>
    <dgm:cxn modelId="{868F7014-DF46-254D-B75B-BDE5EF11FE13}" srcId="{95B356EC-11BB-7B4C-9E52-7C68886AF713}" destId="{52EF5D8D-1674-1748-BEB0-2F6109C14549}" srcOrd="1" destOrd="0" parTransId="{FA124112-29F3-164A-A661-8587C5F626ED}" sibTransId="{794C945B-C755-D549-BF0F-D3BA70A6EB04}"/>
    <dgm:cxn modelId="{BBFFC215-A416-3F41-85B5-545776D126A1}" type="presOf" srcId="{86699088-7167-8F47-8073-219A584AC804}" destId="{096AE4B4-7AB9-E54C-A9D9-0602B2E69415}" srcOrd="0" destOrd="3" presId="urn:microsoft.com/office/officeart/2005/8/layout/vList5"/>
    <dgm:cxn modelId="{E1D4FF1E-4D9F-8543-9B44-A197B0F12134}" type="presOf" srcId="{52EF5D8D-1674-1748-BEB0-2F6109C14549}" destId="{BC6EAF37-46DC-C244-9999-BA6D47DF6E0C}" srcOrd="0" destOrd="0" presId="urn:microsoft.com/office/officeart/2005/8/layout/vList5"/>
    <dgm:cxn modelId="{E8ABA521-1A29-5343-9ED0-549384588521}" type="presOf" srcId="{E3BFBD39-C6A2-8F4E-B759-236C1CC885D6}" destId="{63BDF47E-04FB-454A-9211-A758E39F2C47}" srcOrd="0" destOrd="1" presId="urn:microsoft.com/office/officeart/2005/8/layout/vList5"/>
    <dgm:cxn modelId="{6D71ED32-0587-3248-B501-2E97BA4C6380}" type="presOf" srcId="{208803A7-495D-FC4E-B9A5-866015E18849}" destId="{096AE4B4-7AB9-E54C-A9D9-0602B2E69415}" srcOrd="0" destOrd="2" presId="urn:microsoft.com/office/officeart/2005/8/layout/vList5"/>
    <dgm:cxn modelId="{A183F633-57D9-A64E-80E8-D936BCC05657}" srcId="{CC20061A-70DE-F046-A63A-8A56CACAA4C5}" destId="{D4CDDDB8-5B0D-7040-92C7-98B25B2DB7D6}" srcOrd="0" destOrd="0" parTransId="{5872F7B5-2A22-3046-8F6D-5122796F5D52}" sibTransId="{AB0961C5-F356-F848-8557-04437744084C}"/>
    <dgm:cxn modelId="{F3BB3934-7E4A-0E4C-98DB-0F66AF9D64D2}" type="presOf" srcId="{63C2B832-F0FC-6F4B-B5AB-46A517F02557}" destId="{63BDF47E-04FB-454A-9211-A758E39F2C47}" srcOrd="0" destOrd="0" presId="urn:microsoft.com/office/officeart/2005/8/layout/vList5"/>
    <dgm:cxn modelId="{B8415739-338C-AE4C-81B4-A5E1DA002D29}" srcId="{CC20061A-70DE-F046-A63A-8A56CACAA4C5}" destId="{86699088-7167-8F47-8073-219A584AC804}" srcOrd="3" destOrd="0" parTransId="{21323A31-AD52-E140-BDC9-94B8673AFFE3}" sibTransId="{195E24DA-38BF-8145-9EA2-598E7A4E186C}"/>
    <dgm:cxn modelId="{C195CC39-D415-A543-8C3C-C71FBAD363A5}" srcId="{CC20061A-70DE-F046-A63A-8A56CACAA4C5}" destId="{208803A7-495D-FC4E-B9A5-866015E18849}" srcOrd="2" destOrd="0" parTransId="{370B93B3-1CB6-2743-B0A9-F66297DFF329}" sibTransId="{DB34A0FB-6F39-6145-892A-8F209D3AF396}"/>
    <dgm:cxn modelId="{F46FCE3E-7E2F-2F46-BEC2-AC53FDC40F15}" type="presOf" srcId="{ADEA5F1D-5265-A14C-8024-799194C7B67F}" destId="{66E9CD97-8E69-4B4A-9B27-92BBD6B95B82}" srcOrd="0" destOrd="0" presId="urn:microsoft.com/office/officeart/2005/8/layout/vList5"/>
    <dgm:cxn modelId="{FBE31148-9978-FE43-8234-70C3FD500B0C}" type="presOf" srcId="{C620470D-AB42-FB4E-8FBE-16EB8D780A03}" destId="{66E9CD97-8E69-4B4A-9B27-92BBD6B95B82}" srcOrd="0" destOrd="1" presId="urn:microsoft.com/office/officeart/2005/8/layout/vList5"/>
    <dgm:cxn modelId="{7C46234F-9548-4641-AFE5-E0EC65973CB2}" type="presOf" srcId="{6807044D-5FB5-464F-9742-9C09105F923C}" destId="{CA9A6DB9-231C-0145-97E5-D420B8A9B9EA}" srcOrd="0" destOrd="0" presId="urn:microsoft.com/office/officeart/2005/8/layout/vList5"/>
    <dgm:cxn modelId="{E1F0B95E-8A46-194B-AF4C-57E3B34FF4C4}" srcId="{95B356EC-11BB-7B4C-9E52-7C68886AF713}" destId="{CC20061A-70DE-F046-A63A-8A56CACAA4C5}" srcOrd="0" destOrd="0" parTransId="{A361DBC9-4D99-C14F-8254-CEC39F34CB7A}" sibTransId="{24035DD9-DDD0-3A46-BFD1-3D263A3278AF}"/>
    <dgm:cxn modelId="{866E0762-5DBE-3542-8789-9BFDED492585}" srcId="{6807044D-5FB5-464F-9742-9C09105F923C}" destId="{ADEA5F1D-5265-A14C-8024-799194C7B67F}" srcOrd="0" destOrd="0" parTransId="{DA73DA47-A8AE-644B-BB58-C2EACD7D56F6}" sibTransId="{D90DDD25-0AF7-8A4E-B299-02DD66CC66BB}"/>
    <dgm:cxn modelId="{C27E9F65-EEB9-2542-88E6-1855FD377BC6}" srcId="{95B356EC-11BB-7B4C-9E52-7C68886AF713}" destId="{6807044D-5FB5-464F-9742-9C09105F923C}" srcOrd="3" destOrd="0" parTransId="{17CEA5D4-F8B4-8345-8C30-FC7828AA2F4B}" sibTransId="{238D0123-C86A-C343-84EB-4802F772AB7C}"/>
    <dgm:cxn modelId="{F94CD367-4935-7F47-85A5-50ECC5B62E84}" type="presOf" srcId="{D4CDDDB8-5B0D-7040-92C7-98B25B2DB7D6}" destId="{096AE4B4-7AB9-E54C-A9D9-0602B2E69415}" srcOrd="0" destOrd="0" presId="urn:microsoft.com/office/officeart/2005/8/layout/vList5"/>
    <dgm:cxn modelId="{D2650670-E680-834E-8947-178819DA2724}" type="presOf" srcId="{DE43A3FB-EE42-1B44-9547-00792C55FC83}" destId="{02AF0F8E-C698-ED47-B20C-0BE517F44BF7}" srcOrd="0" destOrd="0" presId="urn:microsoft.com/office/officeart/2005/8/layout/vList5"/>
    <dgm:cxn modelId="{FE446A71-856B-A841-A112-108443C1564E}" type="presOf" srcId="{411612F5-F478-6442-9926-C553B3D9C33F}" destId="{63BDF47E-04FB-454A-9211-A758E39F2C47}" srcOrd="0" destOrd="2" presId="urn:microsoft.com/office/officeart/2005/8/layout/vList5"/>
    <dgm:cxn modelId="{75365274-C2FE-8D4C-969E-7A3B6637AF4E}" type="presOf" srcId="{95B356EC-11BB-7B4C-9E52-7C68886AF713}" destId="{EC3E19A6-E412-FE4F-AB28-FA6384918236}" srcOrd="0" destOrd="0" presId="urn:microsoft.com/office/officeart/2005/8/layout/vList5"/>
    <dgm:cxn modelId="{87051D75-ACDB-564A-B08E-7217BB1FA98B}" srcId="{95B356EC-11BB-7B4C-9E52-7C68886AF713}" destId="{DE43A3FB-EE42-1B44-9547-00792C55FC83}" srcOrd="2" destOrd="0" parTransId="{A558C218-E68F-344E-AFA5-118104A527B1}" sibTransId="{BCD23B88-844D-1C40-9802-9F8E88F853F3}"/>
    <dgm:cxn modelId="{223CBD7B-E464-D34F-94BE-F561A203A401}" srcId="{DE43A3FB-EE42-1B44-9547-00792C55FC83}" destId="{E3BFBD39-C6A2-8F4E-B759-236C1CC885D6}" srcOrd="1" destOrd="0" parTransId="{E4BD9D07-B9A1-A74B-8027-EA80908C8965}" sibTransId="{EEC10A9D-079B-0B4A-900B-5FBE08352115}"/>
    <dgm:cxn modelId="{50C20083-1391-0E44-AFB9-F31D11C45270}" srcId="{DE43A3FB-EE42-1B44-9547-00792C55FC83}" destId="{63C2B832-F0FC-6F4B-B5AB-46A517F02557}" srcOrd="0" destOrd="0" parTransId="{8D220E25-BC98-1540-BE96-7050AF30746B}" sibTransId="{C42E9348-419F-2F45-ABCB-D090F626D5DA}"/>
    <dgm:cxn modelId="{05DE9986-4622-9846-9EE7-DED7AA6C8CF8}" srcId="{CC20061A-70DE-F046-A63A-8A56CACAA4C5}" destId="{48A576C0-6677-3949-BA79-B77F88CDDE0B}" srcOrd="1" destOrd="0" parTransId="{38306D7C-DDDC-C346-96BE-08681D24D545}" sibTransId="{84BA00E6-5F00-784D-9AD2-ECEA955CDAEF}"/>
    <dgm:cxn modelId="{3CAEA38E-10EA-D744-A1DA-70D55B393B94}" type="presOf" srcId="{48A576C0-6677-3949-BA79-B77F88CDDE0B}" destId="{096AE4B4-7AB9-E54C-A9D9-0602B2E69415}" srcOrd="0" destOrd="1" presId="urn:microsoft.com/office/officeart/2005/8/layout/vList5"/>
    <dgm:cxn modelId="{7DF22290-D1E1-2547-933B-0CF5D21A330E}" type="presOf" srcId="{CC20061A-70DE-F046-A63A-8A56CACAA4C5}" destId="{ABBDE6EF-2BE4-154B-BD43-B7A75CA5E958}" srcOrd="0" destOrd="0" presId="urn:microsoft.com/office/officeart/2005/8/layout/vList5"/>
    <dgm:cxn modelId="{1E0DE49C-F461-D94F-83C6-68AF27F99F85}" srcId="{52EF5D8D-1674-1748-BEB0-2F6109C14549}" destId="{66D7586D-CE10-3C49-94A2-BB016147C305}" srcOrd="0" destOrd="0" parTransId="{F07AD47E-145C-8F42-BEAF-275FFF218D29}" sibTransId="{A0CF1F9F-AE2C-214A-AC12-251D2F3C99D5}"/>
    <dgm:cxn modelId="{77BF9DDB-1DC3-A340-920F-14FE96399912}" srcId="{6807044D-5FB5-464F-9742-9C09105F923C}" destId="{C620470D-AB42-FB4E-8FBE-16EB8D780A03}" srcOrd="1" destOrd="0" parTransId="{A4CB5CBF-1299-A64D-AE2A-51721631FE35}" sibTransId="{94522606-4381-6643-8D62-539E4A4F076F}"/>
    <dgm:cxn modelId="{8F9C1DE0-72C9-2E45-B29A-8810FFBBBB39}" srcId="{DE43A3FB-EE42-1B44-9547-00792C55FC83}" destId="{411612F5-F478-6442-9926-C553B3D9C33F}" srcOrd="2" destOrd="0" parTransId="{CC46B07C-CA69-9843-A1EC-793A74E6DF68}" sibTransId="{5BB5DA19-01E9-7B46-A768-AB2F9FB53060}"/>
    <dgm:cxn modelId="{1A30425C-E75F-7A42-A200-ACE79652D685}" type="presParOf" srcId="{EC3E19A6-E412-FE4F-AB28-FA6384918236}" destId="{AFD2A678-7130-DE4E-BE1F-E181BFEEE8CA}" srcOrd="0" destOrd="0" presId="urn:microsoft.com/office/officeart/2005/8/layout/vList5"/>
    <dgm:cxn modelId="{5F80D1B5-403A-8942-9648-5A3088DC9D86}" type="presParOf" srcId="{AFD2A678-7130-DE4E-BE1F-E181BFEEE8CA}" destId="{ABBDE6EF-2BE4-154B-BD43-B7A75CA5E958}" srcOrd="0" destOrd="0" presId="urn:microsoft.com/office/officeart/2005/8/layout/vList5"/>
    <dgm:cxn modelId="{412783D4-785C-B641-9EB6-98BFF128DD18}" type="presParOf" srcId="{AFD2A678-7130-DE4E-BE1F-E181BFEEE8CA}" destId="{096AE4B4-7AB9-E54C-A9D9-0602B2E69415}" srcOrd="1" destOrd="0" presId="urn:microsoft.com/office/officeart/2005/8/layout/vList5"/>
    <dgm:cxn modelId="{410B28F5-7591-2E4F-AD2F-0CF14DF4692A}" type="presParOf" srcId="{EC3E19A6-E412-FE4F-AB28-FA6384918236}" destId="{8F7F7B53-700C-B04C-B7A0-579E52C08E5C}" srcOrd="1" destOrd="0" presId="urn:microsoft.com/office/officeart/2005/8/layout/vList5"/>
    <dgm:cxn modelId="{EAD7EF9A-F1B6-F845-A591-B5CCB3AB9F24}" type="presParOf" srcId="{EC3E19A6-E412-FE4F-AB28-FA6384918236}" destId="{C09A9383-12FD-D541-B51E-07B16E27A0F9}" srcOrd="2" destOrd="0" presId="urn:microsoft.com/office/officeart/2005/8/layout/vList5"/>
    <dgm:cxn modelId="{688E8114-C82C-884F-8554-E63CFDFFD826}" type="presParOf" srcId="{C09A9383-12FD-D541-B51E-07B16E27A0F9}" destId="{BC6EAF37-46DC-C244-9999-BA6D47DF6E0C}" srcOrd="0" destOrd="0" presId="urn:microsoft.com/office/officeart/2005/8/layout/vList5"/>
    <dgm:cxn modelId="{F0B15A1D-5F4A-184D-AA94-840AE2CF186A}" type="presParOf" srcId="{C09A9383-12FD-D541-B51E-07B16E27A0F9}" destId="{1549878C-BF09-E34E-AE04-2FE86DDB0DCB}" srcOrd="1" destOrd="0" presId="urn:microsoft.com/office/officeart/2005/8/layout/vList5"/>
    <dgm:cxn modelId="{41EA2565-948D-3845-BAD8-C2E392DE0A8C}" type="presParOf" srcId="{EC3E19A6-E412-FE4F-AB28-FA6384918236}" destId="{9E6F5ACB-FF3F-274F-8D34-8B1EF594BB92}" srcOrd="3" destOrd="0" presId="urn:microsoft.com/office/officeart/2005/8/layout/vList5"/>
    <dgm:cxn modelId="{55E9BB3C-EEC4-C443-B1CE-5805D2F391E9}" type="presParOf" srcId="{EC3E19A6-E412-FE4F-AB28-FA6384918236}" destId="{3F6632D5-4069-2347-A757-FABB5A1B7541}" srcOrd="4" destOrd="0" presId="urn:microsoft.com/office/officeart/2005/8/layout/vList5"/>
    <dgm:cxn modelId="{E0EC8479-7182-064B-802B-20177FFAB029}" type="presParOf" srcId="{3F6632D5-4069-2347-A757-FABB5A1B7541}" destId="{02AF0F8E-C698-ED47-B20C-0BE517F44BF7}" srcOrd="0" destOrd="0" presId="urn:microsoft.com/office/officeart/2005/8/layout/vList5"/>
    <dgm:cxn modelId="{4A8D92E0-E57D-5D4C-B629-BE1573FDFAC0}" type="presParOf" srcId="{3F6632D5-4069-2347-A757-FABB5A1B7541}" destId="{63BDF47E-04FB-454A-9211-A758E39F2C47}" srcOrd="1" destOrd="0" presId="urn:microsoft.com/office/officeart/2005/8/layout/vList5"/>
    <dgm:cxn modelId="{6998088A-9F7A-5545-ABDD-DCE28FEBD318}" type="presParOf" srcId="{EC3E19A6-E412-FE4F-AB28-FA6384918236}" destId="{F90197A7-4B7B-8C4D-A46C-D4D03EB6E670}" srcOrd="5" destOrd="0" presId="urn:microsoft.com/office/officeart/2005/8/layout/vList5"/>
    <dgm:cxn modelId="{1EE7685F-818A-0F49-AABB-5B7EE1DAB6CA}" type="presParOf" srcId="{EC3E19A6-E412-FE4F-AB28-FA6384918236}" destId="{9EE94FF5-E608-8A4F-8CF8-B09D43DA21BB}" srcOrd="6" destOrd="0" presId="urn:microsoft.com/office/officeart/2005/8/layout/vList5"/>
    <dgm:cxn modelId="{7F092705-5783-F949-B35E-83CD05922235}" type="presParOf" srcId="{9EE94FF5-E608-8A4F-8CF8-B09D43DA21BB}" destId="{CA9A6DB9-231C-0145-97E5-D420B8A9B9EA}" srcOrd="0" destOrd="0" presId="urn:microsoft.com/office/officeart/2005/8/layout/vList5"/>
    <dgm:cxn modelId="{0867BF35-C844-384E-8EB7-DC02498A3619}" type="presParOf" srcId="{9EE94FF5-E608-8A4F-8CF8-B09D43DA21BB}" destId="{66E9CD97-8E69-4B4A-9B27-92BBD6B95B8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021166-106E-7243-8A10-A3759A67F4FA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52F1FC4-CEA7-2542-B918-FE1A6428814D}">
      <dgm:prSet/>
      <dgm:spPr/>
      <dgm:t>
        <a:bodyPr/>
        <a:lstStyle/>
        <a:p>
          <a:r>
            <a:rPr kumimoji="1" lang="zh-CN" dirty="0"/>
            <a:t>多维度聚类</a:t>
          </a:r>
          <a:endParaRPr lang="zh-CN" dirty="0"/>
        </a:p>
      </dgm:t>
    </dgm:pt>
    <dgm:pt modelId="{2B266D69-DE92-1E4A-8083-648D24DE3DA1}" type="parTrans" cxnId="{102D6E64-204D-DB4C-A1C0-9A514AC83773}">
      <dgm:prSet/>
      <dgm:spPr/>
      <dgm:t>
        <a:bodyPr/>
        <a:lstStyle/>
        <a:p>
          <a:endParaRPr lang="zh-CN" altLang="en-US"/>
        </a:p>
      </dgm:t>
    </dgm:pt>
    <dgm:pt modelId="{61628C19-289B-B843-B4EF-939380B68D78}" type="sibTrans" cxnId="{102D6E64-204D-DB4C-A1C0-9A514AC83773}">
      <dgm:prSet/>
      <dgm:spPr/>
      <dgm:t>
        <a:bodyPr/>
        <a:lstStyle/>
        <a:p>
          <a:endParaRPr lang="zh-CN" altLang="en-US"/>
        </a:p>
      </dgm:t>
    </dgm:pt>
    <dgm:pt modelId="{83601A9A-CE44-7F45-A610-ECF1404F0B51}">
      <dgm:prSet/>
      <dgm:spPr/>
      <dgm:t>
        <a:bodyPr/>
        <a:lstStyle/>
        <a:p>
          <a:r>
            <a:rPr kumimoji="1" lang="zh-CN"/>
            <a:t>开工时长</a:t>
          </a:r>
          <a:endParaRPr lang="zh-CN"/>
        </a:p>
      </dgm:t>
    </dgm:pt>
    <dgm:pt modelId="{91FB3F23-C9F6-9949-9729-348C98B6F037}" type="parTrans" cxnId="{C37584B5-5768-734D-B9C5-184DCBD65AF9}">
      <dgm:prSet/>
      <dgm:spPr/>
      <dgm:t>
        <a:bodyPr/>
        <a:lstStyle/>
        <a:p>
          <a:endParaRPr lang="zh-CN" altLang="en-US"/>
        </a:p>
      </dgm:t>
    </dgm:pt>
    <dgm:pt modelId="{3492C1F8-6E71-D34C-B257-156FDEE2680E}" type="sibTrans" cxnId="{C37584B5-5768-734D-B9C5-184DCBD65AF9}">
      <dgm:prSet/>
      <dgm:spPr/>
      <dgm:t>
        <a:bodyPr/>
        <a:lstStyle/>
        <a:p>
          <a:endParaRPr lang="zh-CN" altLang="en-US"/>
        </a:p>
      </dgm:t>
    </dgm:pt>
    <dgm:pt modelId="{627E5651-0E33-1849-B83E-26D341589B42}">
      <dgm:prSet/>
      <dgm:spPr/>
      <dgm:t>
        <a:bodyPr/>
        <a:lstStyle/>
        <a:p>
          <a:r>
            <a:rPr kumimoji="1" lang="zh-CN" dirty="0"/>
            <a:t>配件数量</a:t>
          </a:r>
          <a:endParaRPr lang="zh-CN" dirty="0"/>
        </a:p>
      </dgm:t>
    </dgm:pt>
    <dgm:pt modelId="{905EF090-97F6-4A4C-80E9-4D37E58B11BD}" type="parTrans" cxnId="{37DE13B3-3688-D449-8C95-81BAAD27F3EE}">
      <dgm:prSet/>
      <dgm:spPr/>
      <dgm:t>
        <a:bodyPr/>
        <a:lstStyle/>
        <a:p>
          <a:endParaRPr lang="zh-CN" altLang="en-US"/>
        </a:p>
      </dgm:t>
    </dgm:pt>
    <dgm:pt modelId="{19C3D18B-FD77-FC4D-848A-BD52C43C463A}" type="sibTrans" cxnId="{37DE13B3-3688-D449-8C95-81BAAD27F3EE}">
      <dgm:prSet/>
      <dgm:spPr/>
      <dgm:t>
        <a:bodyPr/>
        <a:lstStyle/>
        <a:p>
          <a:endParaRPr lang="zh-CN" altLang="en-US"/>
        </a:p>
      </dgm:t>
    </dgm:pt>
    <dgm:pt modelId="{D536558B-5748-5647-81E5-293EEF7A095F}">
      <dgm:prSet/>
      <dgm:spPr/>
      <dgm:t>
        <a:bodyPr/>
        <a:lstStyle/>
        <a:p>
          <a:r>
            <a:rPr kumimoji="1" lang="zh-CN" dirty="0"/>
            <a:t>配件需求量</a:t>
          </a:r>
          <a:endParaRPr lang="zh-CN" dirty="0"/>
        </a:p>
      </dgm:t>
    </dgm:pt>
    <dgm:pt modelId="{ECDFD8CB-9606-A049-B658-EA4446401675}" type="parTrans" cxnId="{12B62664-63C5-2A47-B7EE-7E9C38912194}">
      <dgm:prSet/>
      <dgm:spPr/>
      <dgm:t>
        <a:bodyPr/>
        <a:lstStyle/>
        <a:p>
          <a:endParaRPr lang="zh-CN" altLang="en-US"/>
        </a:p>
      </dgm:t>
    </dgm:pt>
    <dgm:pt modelId="{F700DBFE-924D-374C-A2EB-1A7F34B99D0D}" type="sibTrans" cxnId="{12B62664-63C5-2A47-B7EE-7E9C38912194}">
      <dgm:prSet/>
      <dgm:spPr/>
      <dgm:t>
        <a:bodyPr/>
        <a:lstStyle/>
        <a:p>
          <a:endParaRPr lang="zh-CN" altLang="en-US"/>
        </a:p>
      </dgm:t>
    </dgm:pt>
    <dgm:pt modelId="{DBFCB62A-1E9C-A14A-B9A2-3BDF634276B7}">
      <dgm:prSet/>
      <dgm:spPr/>
      <dgm:t>
        <a:bodyPr/>
        <a:lstStyle/>
        <a:p>
          <a:r>
            <a:rPr kumimoji="1" lang="zh-CN" dirty="0"/>
            <a:t>聚类标准</a:t>
          </a:r>
          <a:endParaRPr lang="zh-CN" dirty="0"/>
        </a:p>
      </dgm:t>
    </dgm:pt>
    <dgm:pt modelId="{104245FE-3625-C547-A4CF-41C59B3064FA}" type="parTrans" cxnId="{07FA25D3-CCB1-CE47-9AA9-B7AC6C7DE9F7}">
      <dgm:prSet/>
      <dgm:spPr/>
      <dgm:t>
        <a:bodyPr/>
        <a:lstStyle/>
        <a:p>
          <a:endParaRPr lang="zh-CN" altLang="en-US"/>
        </a:p>
      </dgm:t>
    </dgm:pt>
    <dgm:pt modelId="{F611A31C-83F5-2649-9541-C1CAC225E7DB}" type="sibTrans" cxnId="{07FA25D3-CCB1-CE47-9AA9-B7AC6C7DE9F7}">
      <dgm:prSet/>
      <dgm:spPr/>
      <dgm:t>
        <a:bodyPr/>
        <a:lstStyle/>
        <a:p>
          <a:endParaRPr lang="zh-CN" altLang="en-US"/>
        </a:p>
      </dgm:t>
    </dgm:pt>
    <dgm:pt modelId="{706BF0D1-E464-2B44-86B0-D418AC220D4B}">
      <dgm:prSet/>
      <dgm:spPr/>
      <dgm:t>
        <a:bodyPr/>
        <a:lstStyle/>
        <a:p>
          <a:r>
            <a:rPr lang="en-US" altLang="zh-CN" dirty="0"/>
            <a:t>Euclidean</a:t>
          </a:r>
          <a:r>
            <a:rPr lang="zh-CN" altLang="en-US" dirty="0"/>
            <a:t>距离</a:t>
          </a:r>
        </a:p>
      </dgm:t>
    </dgm:pt>
    <dgm:pt modelId="{63F92DF5-F03E-6842-8F8F-B5446FB4B1E7}" type="parTrans" cxnId="{D9130138-28CE-1C46-94D8-E585EDF0C7D9}">
      <dgm:prSet/>
      <dgm:spPr/>
      <dgm:t>
        <a:bodyPr/>
        <a:lstStyle/>
        <a:p>
          <a:endParaRPr lang="zh-CN" altLang="en-US"/>
        </a:p>
      </dgm:t>
    </dgm:pt>
    <dgm:pt modelId="{6178727C-FD2F-5D49-96DC-1EABBB4FBA3B}" type="sibTrans" cxnId="{D9130138-28CE-1C46-94D8-E585EDF0C7D9}">
      <dgm:prSet/>
      <dgm:spPr/>
      <dgm:t>
        <a:bodyPr/>
        <a:lstStyle/>
        <a:p>
          <a:endParaRPr lang="zh-CN" altLang="en-US"/>
        </a:p>
      </dgm:t>
    </dgm:pt>
    <dgm:pt modelId="{C750DF8A-456A-2D4A-A068-7E8909CBCB80}">
      <dgm:prSet/>
      <dgm:spPr/>
      <dgm:t>
        <a:bodyPr/>
        <a:lstStyle/>
        <a:p>
          <a:r>
            <a:rPr lang="en-US" altLang="zh-CN" dirty="0"/>
            <a:t>Manhattan</a:t>
          </a:r>
          <a:r>
            <a:rPr lang="zh-CN" altLang="en-US" dirty="0"/>
            <a:t>距离</a:t>
          </a:r>
        </a:p>
      </dgm:t>
    </dgm:pt>
    <dgm:pt modelId="{B96BDD14-B4D8-A848-A29E-AA7F05C9F45E}" type="parTrans" cxnId="{3392960A-4237-C24B-A154-C2F53C10FE46}">
      <dgm:prSet/>
      <dgm:spPr/>
      <dgm:t>
        <a:bodyPr/>
        <a:lstStyle/>
        <a:p>
          <a:endParaRPr lang="zh-CN" altLang="en-US"/>
        </a:p>
      </dgm:t>
    </dgm:pt>
    <dgm:pt modelId="{719D4361-BF94-8F46-9ACA-7B0970E81770}" type="sibTrans" cxnId="{3392960A-4237-C24B-A154-C2F53C10FE46}">
      <dgm:prSet/>
      <dgm:spPr/>
      <dgm:t>
        <a:bodyPr/>
        <a:lstStyle/>
        <a:p>
          <a:endParaRPr lang="zh-CN" altLang="en-US"/>
        </a:p>
      </dgm:t>
    </dgm:pt>
    <dgm:pt modelId="{4B5C3BE3-3BFB-4B48-9B92-36B78E40F57D}" type="pres">
      <dgm:prSet presAssocID="{39021166-106E-7243-8A10-A3759A67F4F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E645B6B-2E50-7A45-A622-B538E0A475A0}" type="pres">
      <dgm:prSet presAssocID="{052F1FC4-CEA7-2542-B918-FE1A6428814D}" presName="root" presStyleCnt="0"/>
      <dgm:spPr/>
    </dgm:pt>
    <dgm:pt modelId="{60EFB1FB-EFCE-A64E-B01E-66EBBDD458EB}" type="pres">
      <dgm:prSet presAssocID="{052F1FC4-CEA7-2542-B918-FE1A6428814D}" presName="rootComposite" presStyleCnt="0"/>
      <dgm:spPr/>
    </dgm:pt>
    <dgm:pt modelId="{77E990EE-FECF-DB4A-9047-E023511FF623}" type="pres">
      <dgm:prSet presAssocID="{052F1FC4-CEA7-2542-B918-FE1A6428814D}" presName="rootText" presStyleLbl="node1" presStyleIdx="0" presStyleCnt="2" custLinFactNeighborX="-62746" custLinFactNeighborY="1569"/>
      <dgm:spPr/>
    </dgm:pt>
    <dgm:pt modelId="{DAF810D5-E3D4-B447-B696-5C48C4D08253}" type="pres">
      <dgm:prSet presAssocID="{052F1FC4-CEA7-2542-B918-FE1A6428814D}" presName="rootConnector" presStyleLbl="node1" presStyleIdx="0" presStyleCnt="2"/>
      <dgm:spPr/>
    </dgm:pt>
    <dgm:pt modelId="{D02D4EC2-6A38-F646-98C7-471D0CF7BDA3}" type="pres">
      <dgm:prSet presAssocID="{052F1FC4-CEA7-2542-B918-FE1A6428814D}" presName="childShape" presStyleCnt="0"/>
      <dgm:spPr/>
    </dgm:pt>
    <dgm:pt modelId="{BC5165D2-BC5E-D245-9A53-A2B4BA67FE2B}" type="pres">
      <dgm:prSet presAssocID="{91FB3F23-C9F6-9949-9729-348C98B6F037}" presName="Name13" presStyleLbl="parChTrans1D2" presStyleIdx="0" presStyleCnt="5"/>
      <dgm:spPr/>
    </dgm:pt>
    <dgm:pt modelId="{1F8E19FD-9BDB-D245-9483-8439182C12F0}" type="pres">
      <dgm:prSet presAssocID="{83601A9A-CE44-7F45-A610-ECF1404F0B51}" presName="childText" presStyleLbl="bgAcc1" presStyleIdx="0" presStyleCnt="5" custScaleX="102402" custScaleY="54857" custLinFactNeighborX="-78433" custLinFactNeighborY="1569">
        <dgm:presLayoutVars>
          <dgm:bulletEnabled val="1"/>
        </dgm:presLayoutVars>
      </dgm:prSet>
      <dgm:spPr/>
    </dgm:pt>
    <dgm:pt modelId="{A01BBC57-3823-904E-AD1B-8577F2608349}" type="pres">
      <dgm:prSet presAssocID="{905EF090-97F6-4A4C-80E9-4D37E58B11BD}" presName="Name13" presStyleLbl="parChTrans1D2" presStyleIdx="1" presStyleCnt="5"/>
      <dgm:spPr/>
    </dgm:pt>
    <dgm:pt modelId="{215FFB9B-204A-F444-A7EC-964E561764F7}" type="pres">
      <dgm:prSet presAssocID="{627E5651-0E33-1849-B83E-26D341589B42}" presName="childText" presStyleLbl="bgAcc1" presStyleIdx="1" presStyleCnt="5" custScaleY="55123" custLinFactNeighborX="-78433" custLinFactNeighborY="1569">
        <dgm:presLayoutVars>
          <dgm:bulletEnabled val="1"/>
        </dgm:presLayoutVars>
      </dgm:prSet>
      <dgm:spPr/>
    </dgm:pt>
    <dgm:pt modelId="{6666D685-AB3E-114A-AAC2-6AC503474B00}" type="pres">
      <dgm:prSet presAssocID="{ECDFD8CB-9606-A049-B658-EA4446401675}" presName="Name13" presStyleLbl="parChTrans1D2" presStyleIdx="2" presStyleCnt="5"/>
      <dgm:spPr/>
    </dgm:pt>
    <dgm:pt modelId="{64F3BB60-40A1-B541-A6A4-A3092D3F180F}" type="pres">
      <dgm:prSet presAssocID="{D536558B-5748-5647-81E5-293EEF7A095F}" presName="childText" presStyleLbl="bgAcc1" presStyleIdx="2" presStyleCnt="5" custScaleY="55297" custLinFactNeighborX="-78433" custLinFactNeighborY="1569">
        <dgm:presLayoutVars>
          <dgm:bulletEnabled val="1"/>
        </dgm:presLayoutVars>
      </dgm:prSet>
      <dgm:spPr/>
    </dgm:pt>
    <dgm:pt modelId="{F1400EC5-8BAF-794A-9E3A-FB8576E27988}" type="pres">
      <dgm:prSet presAssocID="{DBFCB62A-1E9C-A14A-B9A2-3BDF634276B7}" presName="root" presStyleCnt="0"/>
      <dgm:spPr/>
    </dgm:pt>
    <dgm:pt modelId="{B801920A-E3C1-884C-B3FD-042FA5D6259D}" type="pres">
      <dgm:prSet presAssocID="{DBFCB62A-1E9C-A14A-B9A2-3BDF634276B7}" presName="rootComposite" presStyleCnt="0"/>
      <dgm:spPr/>
    </dgm:pt>
    <dgm:pt modelId="{EDC56963-65C2-7F48-B5CA-F4A80515BD6B}" type="pres">
      <dgm:prSet presAssocID="{DBFCB62A-1E9C-A14A-B9A2-3BDF634276B7}" presName="rootText" presStyleLbl="node1" presStyleIdx="1" presStyleCnt="2"/>
      <dgm:spPr/>
    </dgm:pt>
    <dgm:pt modelId="{31E79F72-96EC-B446-ABA6-14CC807E9592}" type="pres">
      <dgm:prSet presAssocID="{DBFCB62A-1E9C-A14A-B9A2-3BDF634276B7}" presName="rootConnector" presStyleLbl="node1" presStyleIdx="1" presStyleCnt="2"/>
      <dgm:spPr/>
    </dgm:pt>
    <dgm:pt modelId="{C015EA94-C1EA-F842-A686-850B3F116D4D}" type="pres">
      <dgm:prSet presAssocID="{DBFCB62A-1E9C-A14A-B9A2-3BDF634276B7}" presName="childShape" presStyleCnt="0"/>
      <dgm:spPr/>
    </dgm:pt>
    <dgm:pt modelId="{FA6DF033-463A-6C43-B6F0-33D243EFCEC3}" type="pres">
      <dgm:prSet presAssocID="{63F92DF5-F03E-6842-8F8F-B5446FB4B1E7}" presName="Name13" presStyleLbl="parChTrans1D2" presStyleIdx="3" presStyleCnt="5"/>
      <dgm:spPr/>
    </dgm:pt>
    <dgm:pt modelId="{4EF9292A-D8D0-BA4C-BA3B-1EF06F7565CF}" type="pres">
      <dgm:prSet presAssocID="{706BF0D1-E464-2B44-86B0-D418AC220D4B}" presName="childText" presStyleLbl="bgAcc1" presStyleIdx="3" presStyleCnt="5" custScaleX="115316" custScaleY="59037">
        <dgm:presLayoutVars>
          <dgm:bulletEnabled val="1"/>
        </dgm:presLayoutVars>
      </dgm:prSet>
      <dgm:spPr/>
    </dgm:pt>
    <dgm:pt modelId="{BDB7D871-B379-F247-85CF-01B0CD32D783}" type="pres">
      <dgm:prSet presAssocID="{B96BDD14-B4D8-A848-A29E-AA7F05C9F45E}" presName="Name13" presStyleLbl="parChTrans1D2" presStyleIdx="4" presStyleCnt="5"/>
      <dgm:spPr/>
    </dgm:pt>
    <dgm:pt modelId="{A8B539B7-E6DB-BB44-A32D-61F725F121BA}" type="pres">
      <dgm:prSet presAssocID="{C750DF8A-456A-2D4A-A068-7E8909CBCB80}" presName="childText" presStyleLbl="bgAcc1" presStyleIdx="4" presStyleCnt="5" custScaleX="129361" custScaleY="54401">
        <dgm:presLayoutVars>
          <dgm:bulletEnabled val="1"/>
        </dgm:presLayoutVars>
      </dgm:prSet>
      <dgm:spPr/>
    </dgm:pt>
  </dgm:ptLst>
  <dgm:cxnLst>
    <dgm:cxn modelId="{3392960A-4237-C24B-A154-C2F53C10FE46}" srcId="{DBFCB62A-1E9C-A14A-B9A2-3BDF634276B7}" destId="{C750DF8A-456A-2D4A-A068-7E8909CBCB80}" srcOrd="1" destOrd="0" parTransId="{B96BDD14-B4D8-A848-A29E-AA7F05C9F45E}" sibTransId="{719D4361-BF94-8F46-9ACA-7B0970E81770}"/>
    <dgm:cxn modelId="{843D1222-33CE-9247-8CD2-90404D639920}" type="presOf" srcId="{052F1FC4-CEA7-2542-B918-FE1A6428814D}" destId="{77E990EE-FECF-DB4A-9047-E023511FF623}" srcOrd="0" destOrd="0" presId="urn:microsoft.com/office/officeart/2005/8/layout/hierarchy3"/>
    <dgm:cxn modelId="{5E113827-7FE3-F542-AC1F-8917E3590B25}" type="presOf" srcId="{DBFCB62A-1E9C-A14A-B9A2-3BDF634276B7}" destId="{31E79F72-96EC-B446-ABA6-14CC807E9592}" srcOrd="1" destOrd="0" presId="urn:microsoft.com/office/officeart/2005/8/layout/hierarchy3"/>
    <dgm:cxn modelId="{E13EE631-6722-C041-A191-40B56E0A9EF4}" type="presOf" srcId="{DBFCB62A-1E9C-A14A-B9A2-3BDF634276B7}" destId="{EDC56963-65C2-7F48-B5CA-F4A80515BD6B}" srcOrd="0" destOrd="0" presId="urn:microsoft.com/office/officeart/2005/8/layout/hierarchy3"/>
    <dgm:cxn modelId="{D9130138-28CE-1C46-94D8-E585EDF0C7D9}" srcId="{DBFCB62A-1E9C-A14A-B9A2-3BDF634276B7}" destId="{706BF0D1-E464-2B44-86B0-D418AC220D4B}" srcOrd="0" destOrd="0" parTransId="{63F92DF5-F03E-6842-8F8F-B5446FB4B1E7}" sibTransId="{6178727C-FD2F-5D49-96DC-1EABBB4FBA3B}"/>
    <dgm:cxn modelId="{12B62664-63C5-2A47-B7EE-7E9C38912194}" srcId="{052F1FC4-CEA7-2542-B918-FE1A6428814D}" destId="{D536558B-5748-5647-81E5-293EEF7A095F}" srcOrd="2" destOrd="0" parTransId="{ECDFD8CB-9606-A049-B658-EA4446401675}" sibTransId="{F700DBFE-924D-374C-A2EB-1A7F34B99D0D}"/>
    <dgm:cxn modelId="{102D6E64-204D-DB4C-A1C0-9A514AC83773}" srcId="{39021166-106E-7243-8A10-A3759A67F4FA}" destId="{052F1FC4-CEA7-2542-B918-FE1A6428814D}" srcOrd="0" destOrd="0" parTransId="{2B266D69-DE92-1E4A-8083-648D24DE3DA1}" sibTransId="{61628C19-289B-B843-B4EF-939380B68D78}"/>
    <dgm:cxn modelId="{99B55D7E-C91F-3A41-8386-7488A1DBED8A}" type="presOf" srcId="{83601A9A-CE44-7F45-A610-ECF1404F0B51}" destId="{1F8E19FD-9BDB-D245-9483-8439182C12F0}" srcOrd="0" destOrd="0" presId="urn:microsoft.com/office/officeart/2005/8/layout/hierarchy3"/>
    <dgm:cxn modelId="{4DA20192-9AAF-C04B-A662-2DFEF603918F}" type="presOf" srcId="{63F92DF5-F03E-6842-8F8F-B5446FB4B1E7}" destId="{FA6DF033-463A-6C43-B6F0-33D243EFCEC3}" srcOrd="0" destOrd="0" presId="urn:microsoft.com/office/officeart/2005/8/layout/hierarchy3"/>
    <dgm:cxn modelId="{B56FDB9F-1B06-434A-99C5-E241A5EB1356}" type="presOf" srcId="{B96BDD14-B4D8-A848-A29E-AA7F05C9F45E}" destId="{BDB7D871-B379-F247-85CF-01B0CD32D783}" srcOrd="0" destOrd="0" presId="urn:microsoft.com/office/officeart/2005/8/layout/hierarchy3"/>
    <dgm:cxn modelId="{7659C4B1-91A7-3543-83FB-CB097C492DF7}" type="presOf" srcId="{627E5651-0E33-1849-B83E-26D341589B42}" destId="{215FFB9B-204A-F444-A7EC-964E561764F7}" srcOrd="0" destOrd="0" presId="urn:microsoft.com/office/officeart/2005/8/layout/hierarchy3"/>
    <dgm:cxn modelId="{37DE13B3-3688-D449-8C95-81BAAD27F3EE}" srcId="{052F1FC4-CEA7-2542-B918-FE1A6428814D}" destId="{627E5651-0E33-1849-B83E-26D341589B42}" srcOrd="1" destOrd="0" parTransId="{905EF090-97F6-4A4C-80E9-4D37E58B11BD}" sibTransId="{19C3D18B-FD77-FC4D-848A-BD52C43C463A}"/>
    <dgm:cxn modelId="{C37584B5-5768-734D-B9C5-184DCBD65AF9}" srcId="{052F1FC4-CEA7-2542-B918-FE1A6428814D}" destId="{83601A9A-CE44-7F45-A610-ECF1404F0B51}" srcOrd="0" destOrd="0" parTransId="{91FB3F23-C9F6-9949-9729-348C98B6F037}" sibTransId="{3492C1F8-6E71-D34C-B257-156FDEE2680E}"/>
    <dgm:cxn modelId="{710F17CB-369B-4745-9ED8-B708DBE26A96}" type="presOf" srcId="{905EF090-97F6-4A4C-80E9-4D37E58B11BD}" destId="{A01BBC57-3823-904E-AD1B-8577F2608349}" srcOrd="0" destOrd="0" presId="urn:microsoft.com/office/officeart/2005/8/layout/hierarchy3"/>
    <dgm:cxn modelId="{07FA25D3-CCB1-CE47-9AA9-B7AC6C7DE9F7}" srcId="{39021166-106E-7243-8A10-A3759A67F4FA}" destId="{DBFCB62A-1E9C-A14A-B9A2-3BDF634276B7}" srcOrd="1" destOrd="0" parTransId="{104245FE-3625-C547-A4CF-41C59B3064FA}" sibTransId="{F611A31C-83F5-2649-9541-C1CAC225E7DB}"/>
    <dgm:cxn modelId="{29F2E3DB-738F-A241-B5C1-A39D06179DD8}" type="presOf" srcId="{C750DF8A-456A-2D4A-A068-7E8909CBCB80}" destId="{A8B539B7-E6DB-BB44-A32D-61F725F121BA}" srcOrd="0" destOrd="0" presId="urn:microsoft.com/office/officeart/2005/8/layout/hierarchy3"/>
    <dgm:cxn modelId="{2779B1E2-C8B6-4540-9B44-AF6951E7A9E4}" type="presOf" srcId="{706BF0D1-E464-2B44-86B0-D418AC220D4B}" destId="{4EF9292A-D8D0-BA4C-BA3B-1EF06F7565CF}" srcOrd="0" destOrd="0" presId="urn:microsoft.com/office/officeart/2005/8/layout/hierarchy3"/>
    <dgm:cxn modelId="{E332BCE4-0CA0-3345-AB95-2E2DB10EA3A7}" type="presOf" srcId="{D536558B-5748-5647-81E5-293EEF7A095F}" destId="{64F3BB60-40A1-B541-A6A4-A3092D3F180F}" srcOrd="0" destOrd="0" presId="urn:microsoft.com/office/officeart/2005/8/layout/hierarchy3"/>
    <dgm:cxn modelId="{41FC10EB-50D7-714F-B037-8737C6CEAD23}" type="presOf" srcId="{91FB3F23-C9F6-9949-9729-348C98B6F037}" destId="{BC5165D2-BC5E-D245-9A53-A2B4BA67FE2B}" srcOrd="0" destOrd="0" presId="urn:microsoft.com/office/officeart/2005/8/layout/hierarchy3"/>
    <dgm:cxn modelId="{0981BCEB-6EDE-7B45-9618-2624EC861016}" type="presOf" srcId="{ECDFD8CB-9606-A049-B658-EA4446401675}" destId="{6666D685-AB3E-114A-AAC2-6AC503474B00}" srcOrd="0" destOrd="0" presId="urn:microsoft.com/office/officeart/2005/8/layout/hierarchy3"/>
    <dgm:cxn modelId="{B43DAFF2-8432-E348-ADA5-6C099EDFF8E7}" type="presOf" srcId="{39021166-106E-7243-8A10-A3759A67F4FA}" destId="{4B5C3BE3-3BFB-4B48-9B92-36B78E40F57D}" srcOrd="0" destOrd="0" presId="urn:microsoft.com/office/officeart/2005/8/layout/hierarchy3"/>
    <dgm:cxn modelId="{B849A8FB-7933-814E-9200-31A8FF3ED6C5}" type="presOf" srcId="{052F1FC4-CEA7-2542-B918-FE1A6428814D}" destId="{DAF810D5-E3D4-B447-B696-5C48C4D08253}" srcOrd="1" destOrd="0" presId="urn:microsoft.com/office/officeart/2005/8/layout/hierarchy3"/>
    <dgm:cxn modelId="{49AA0CD5-46E0-DE43-9597-FD9763D1D8B8}" type="presParOf" srcId="{4B5C3BE3-3BFB-4B48-9B92-36B78E40F57D}" destId="{BE645B6B-2E50-7A45-A622-B538E0A475A0}" srcOrd="0" destOrd="0" presId="urn:microsoft.com/office/officeart/2005/8/layout/hierarchy3"/>
    <dgm:cxn modelId="{948A123B-E7FA-E54B-8575-74DB11513820}" type="presParOf" srcId="{BE645B6B-2E50-7A45-A622-B538E0A475A0}" destId="{60EFB1FB-EFCE-A64E-B01E-66EBBDD458EB}" srcOrd="0" destOrd="0" presId="urn:microsoft.com/office/officeart/2005/8/layout/hierarchy3"/>
    <dgm:cxn modelId="{9B8DD549-4054-DF46-8A04-22677171410D}" type="presParOf" srcId="{60EFB1FB-EFCE-A64E-B01E-66EBBDD458EB}" destId="{77E990EE-FECF-DB4A-9047-E023511FF623}" srcOrd="0" destOrd="0" presId="urn:microsoft.com/office/officeart/2005/8/layout/hierarchy3"/>
    <dgm:cxn modelId="{2729FB22-8A83-8241-8646-ED2E8B26CB69}" type="presParOf" srcId="{60EFB1FB-EFCE-A64E-B01E-66EBBDD458EB}" destId="{DAF810D5-E3D4-B447-B696-5C48C4D08253}" srcOrd="1" destOrd="0" presId="urn:microsoft.com/office/officeart/2005/8/layout/hierarchy3"/>
    <dgm:cxn modelId="{70CDC4D5-B23D-6A4E-8425-EE2B8D69E0D2}" type="presParOf" srcId="{BE645B6B-2E50-7A45-A622-B538E0A475A0}" destId="{D02D4EC2-6A38-F646-98C7-471D0CF7BDA3}" srcOrd="1" destOrd="0" presId="urn:microsoft.com/office/officeart/2005/8/layout/hierarchy3"/>
    <dgm:cxn modelId="{51C1E700-CFEC-1A4B-AEB5-D50C98D7AEAD}" type="presParOf" srcId="{D02D4EC2-6A38-F646-98C7-471D0CF7BDA3}" destId="{BC5165D2-BC5E-D245-9A53-A2B4BA67FE2B}" srcOrd="0" destOrd="0" presId="urn:microsoft.com/office/officeart/2005/8/layout/hierarchy3"/>
    <dgm:cxn modelId="{06483A0A-1506-8A4B-985D-F93753CC7B11}" type="presParOf" srcId="{D02D4EC2-6A38-F646-98C7-471D0CF7BDA3}" destId="{1F8E19FD-9BDB-D245-9483-8439182C12F0}" srcOrd="1" destOrd="0" presId="urn:microsoft.com/office/officeart/2005/8/layout/hierarchy3"/>
    <dgm:cxn modelId="{50ECA274-E36F-D94D-B9A1-8EEC5F81AFB0}" type="presParOf" srcId="{D02D4EC2-6A38-F646-98C7-471D0CF7BDA3}" destId="{A01BBC57-3823-904E-AD1B-8577F2608349}" srcOrd="2" destOrd="0" presId="urn:microsoft.com/office/officeart/2005/8/layout/hierarchy3"/>
    <dgm:cxn modelId="{69D1CFEE-3295-3746-85AF-29F536E7C932}" type="presParOf" srcId="{D02D4EC2-6A38-F646-98C7-471D0CF7BDA3}" destId="{215FFB9B-204A-F444-A7EC-964E561764F7}" srcOrd="3" destOrd="0" presId="urn:microsoft.com/office/officeart/2005/8/layout/hierarchy3"/>
    <dgm:cxn modelId="{27BFBDF7-47F5-1649-B27A-45E040E6A0E5}" type="presParOf" srcId="{D02D4EC2-6A38-F646-98C7-471D0CF7BDA3}" destId="{6666D685-AB3E-114A-AAC2-6AC503474B00}" srcOrd="4" destOrd="0" presId="urn:microsoft.com/office/officeart/2005/8/layout/hierarchy3"/>
    <dgm:cxn modelId="{BC872B58-ADB1-A44D-AA4F-60BB11E66ACE}" type="presParOf" srcId="{D02D4EC2-6A38-F646-98C7-471D0CF7BDA3}" destId="{64F3BB60-40A1-B541-A6A4-A3092D3F180F}" srcOrd="5" destOrd="0" presId="urn:microsoft.com/office/officeart/2005/8/layout/hierarchy3"/>
    <dgm:cxn modelId="{A2A9E403-DDCC-AA4F-B1ED-C86502436CD0}" type="presParOf" srcId="{4B5C3BE3-3BFB-4B48-9B92-36B78E40F57D}" destId="{F1400EC5-8BAF-794A-9E3A-FB8576E27988}" srcOrd="1" destOrd="0" presId="urn:microsoft.com/office/officeart/2005/8/layout/hierarchy3"/>
    <dgm:cxn modelId="{8A358606-FAAB-2649-B852-7EB3FAE565AF}" type="presParOf" srcId="{F1400EC5-8BAF-794A-9E3A-FB8576E27988}" destId="{B801920A-E3C1-884C-B3FD-042FA5D6259D}" srcOrd="0" destOrd="0" presId="urn:microsoft.com/office/officeart/2005/8/layout/hierarchy3"/>
    <dgm:cxn modelId="{2330A9D8-0F30-EE41-BAAD-B4577A4F5853}" type="presParOf" srcId="{B801920A-E3C1-884C-B3FD-042FA5D6259D}" destId="{EDC56963-65C2-7F48-B5CA-F4A80515BD6B}" srcOrd="0" destOrd="0" presId="urn:microsoft.com/office/officeart/2005/8/layout/hierarchy3"/>
    <dgm:cxn modelId="{EFA6191B-1A6F-4F4B-9BBC-B2E5BDC9E631}" type="presParOf" srcId="{B801920A-E3C1-884C-B3FD-042FA5D6259D}" destId="{31E79F72-96EC-B446-ABA6-14CC807E9592}" srcOrd="1" destOrd="0" presId="urn:microsoft.com/office/officeart/2005/8/layout/hierarchy3"/>
    <dgm:cxn modelId="{C1A501AE-11C0-254E-AB55-01526D52C2AF}" type="presParOf" srcId="{F1400EC5-8BAF-794A-9E3A-FB8576E27988}" destId="{C015EA94-C1EA-F842-A686-850B3F116D4D}" srcOrd="1" destOrd="0" presId="urn:microsoft.com/office/officeart/2005/8/layout/hierarchy3"/>
    <dgm:cxn modelId="{F7984358-3828-4348-9371-7C4B04016C9A}" type="presParOf" srcId="{C015EA94-C1EA-F842-A686-850B3F116D4D}" destId="{FA6DF033-463A-6C43-B6F0-33D243EFCEC3}" srcOrd="0" destOrd="0" presId="urn:microsoft.com/office/officeart/2005/8/layout/hierarchy3"/>
    <dgm:cxn modelId="{9DCB7E6E-0227-DA4C-9068-31015E6B6D41}" type="presParOf" srcId="{C015EA94-C1EA-F842-A686-850B3F116D4D}" destId="{4EF9292A-D8D0-BA4C-BA3B-1EF06F7565CF}" srcOrd="1" destOrd="0" presId="urn:microsoft.com/office/officeart/2005/8/layout/hierarchy3"/>
    <dgm:cxn modelId="{A88972CD-BEF7-7D44-9CAD-F8D4021F27F3}" type="presParOf" srcId="{C015EA94-C1EA-F842-A686-850B3F116D4D}" destId="{BDB7D871-B379-F247-85CF-01B0CD32D783}" srcOrd="2" destOrd="0" presId="urn:microsoft.com/office/officeart/2005/8/layout/hierarchy3"/>
    <dgm:cxn modelId="{77DB7AC9-6417-7344-947E-6B613FB6B50F}" type="presParOf" srcId="{C015EA94-C1EA-F842-A686-850B3F116D4D}" destId="{A8B539B7-E6DB-BB44-A32D-61F725F121BA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73A2E07-8041-494A-873E-9776419E857B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38CDCEB-AEC2-BD44-BFDB-635BDC898D32}">
      <dgm:prSet/>
      <dgm:spPr/>
      <dgm:t>
        <a:bodyPr/>
        <a:lstStyle/>
        <a:p>
          <a:r>
            <a:rPr kumimoji="1" lang="zh-CN" dirty="0"/>
            <a:t>数据量较小</a:t>
          </a:r>
          <a:endParaRPr lang="zh-CN" dirty="0"/>
        </a:p>
      </dgm:t>
    </dgm:pt>
    <dgm:pt modelId="{03B36AA7-D520-7044-99CC-0C102B34D8C5}" type="parTrans" cxnId="{D3DBC102-D062-B546-A657-4F97345D0ACC}">
      <dgm:prSet/>
      <dgm:spPr/>
      <dgm:t>
        <a:bodyPr/>
        <a:lstStyle/>
        <a:p>
          <a:endParaRPr lang="zh-CN" altLang="en-US"/>
        </a:p>
      </dgm:t>
    </dgm:pt>
    <dgm:pt modelId="{0BAE21F5-0A57-F44A-93ED-9B425D90C785}" type="sibTrans" cxnId="{D3DBC102-D062-B546-A657-4F97345D0ACC}">
      <dgm:prSet/>
      <dgm:spPr/>
      <dgm:t>
        <a:bodyPr/>
        <a:lstStyle/>
        <a:p>
          <a:endParaRPr lang="zh-CN" altLang="en-US"/>
        </a:p>
      </dgm:t>
    </dgm:pt>
    <dgm:pt modelId="{18BFA9BF-E5F2-1648-8F1B-D6F33CF60A6F}">
      <dgm:prSet/>
      <dgm:spPr/>
      <dgm:t>
        <a:bodyPr/>
        <a:lstStyle/>
        <a:p>
          <a:r>
            <a:rPr kumimoji="1" lang="zh-CN" dirty="0"/>
            <a:t>需求信号较稀疏</a:t>
          </a:r>
          <a:endParaRPr lang="zh-CN" dirty="0"/>
        </a:p>
      </dgm:t>
    </dgm:pt>
    <dgm:pt modelId="{5E492A42-EAA5-1E4D-9F20-4AF7870D9B01}" type="parTrans" cxnId="{B5A5DBBC-444C-9242-B6D3-817D3F9D1598}">
      <dgm:prSet/>
      <dgm:spPr/>
      <dgm:t>
        <a:bodyPr/>
        <a:lstStyle/>
        <a:p>
          <a:endParaRPr lang="zh-CN" altLang="en-US"/>
        </a:p>
      </dgm:t>
    </dgm:pt>
    <dgm:pt modelId="{5ED0E869-A161-9544-AFD8-AF05CE502A0E}" type="sibTrans" cxnId="{B5A5DBBC-444C-9242-B6D3-817D3F9D1598}">
      <dgm:prSet/>
      <dgm:spPr/>
      <dgm:t>
        <a:bodyPr/>
        <a:lstStyle/>
        <a:p>
          <a:endParaRPr lang="zh-CN" altLang="en-US"/>
        </a:p>
      </dgm:t>
    </dgm:pt>
    <dgm:pt modelId="{17F77A6E-B9C6-0342-BD68-B863F6A319FF}" type="pres">
      <dgm:prSet presAssocID="{873A2E07-8041-494A-873E-9776419E857B}" presName="linearFlow" presStyleCnt="0">
        <dgm:presLayoutVars>
          <dgm:dir/>
          <dgm:resizeHandles val="exact"/>
        </dgm:presLayoutVars>
      </dgm:prSet>
      <dgm:spPr/>
    </dgm:pt>
    <dgm:pt modelId="{8F91E420-5735-7543-ABCF-032C6C161412}" type="pres">
      <dgm:prSet presAssocID="{A38CDCEB-AEC2-BD44-BFDB-635BDC898D32}" presName="composite" presStyleCnt="0"/>
      <dgm:spPr/>
    </dgm:pt>
    <dgm:pt modelId="{7E8B9DE4-E1AC-C34E-8A9A-5D465B34FFB6}" type="pres">
      <dgm:prSet presAssocID="{A38CDCEB-AEC2-BD44-BFDB-635BDC898D32}" presName="imgShp" presStyleLbl="fgImgPlace1" presStyleIdx="0" presStyleCnt="2"/>
      <dgm:spPr/>
    </dgm:pt>
    <dgm:pt modelId="{1EC49375-729B-1442-A32C-4E11F4174052}" type="pres">
      <dgm:prSet presAssocID="{A38CDCEB-AEC2-BD44-BFDB-635BDC898D32}" presName="txShp" presStyleLbl="node1" presStyleIdx="0" presStyleCnt="2">
        <dgm:presLayoutVars>
          <dgm:bulletEnabled val="1"/>
        </dgm:presLayoutVars>
      </dgm:prSet>
      <dgm:spPr/>
    </dgm:pt>
    <dgm:pt modelId="{19BA6395-51ED-C84B-9176-E95EC7028F48}" type="pres">
      <dgm:prSet presAssocID="{0BAE21F5-0A57-F44A-93ED-9B425D90C785}" presName="spacing" presStyleCnt="0"/>
      <dgm:spPr/>
    </dgm:pt>
    <dgm:pt modelId="{8EC048BC-A5F5-6B49-BF2A-340B714D4BB0}" type="pres">
      <dgm:prSet presAssocID="{18BFA9BF-E5F2-1648-8F1B-D6F33CF60A6F}" presName="composite" presStyleCnt="0"/>
      <dgm:spPr/>
    </dgm:pt>
    <dgm:pt modelId="{FC0ABA2E-5689-4241-8845-00F1450B004A}" type="pres">
      <dgm:prSet presAssocID="{18BFA9BF-E5F2-1648-8F1B-D6F33CF60A6F}" presName="imgShp" presStyleLbl="fgImgPlace1" presStyleIdx="1" presStyleCnt="2"/>
      <dgm:spPr/>
    </dgm:pt>
    <dgm:pt modelId="{8F25D242-0F71-7147-A926-FF3D4F187779}" type="pres">
      <dgm:prSet presAssocID="{18BFA9BF-E5F2-1648-8F1B-D6F33CF60A6F}" presName="txShp" presStyleLbl="node1" presStyleIdx="1" presStyleCnt="2">
        <dgm:presLayoutVars>
          <dgm:bulletEnabled val="1"/>
        </dgm:presLayoutVars>
      </dgm:prSet>
      <dgm:spPr/>
    </dgm:pt>
  </dgm:ptLst>
  <dgm:cxnLst>
    <dgm:cxn modelId="{D3DBC102-D062-B546-A657-4F97345D0ACC}" srcId="{873A2E07-8041-494A-873E-9776419E857B}" destId="{A38CDCEB-AEC2-BD44-BFDB-635BDC898D32}" srcOrd="0" destOrd="0" parTransId="{03B36AA7-D520-7044-99CC-0C102B34D8C5}" sibTransId="{0BAE21F5-0A57-F44A-93ED-9B425D90C785}"/>
    <dgm:cxn modelId="{0CC75292-8C1F-284A-9811-09E9EB7D69AB}" type="presOf" srcId="{873A2E07-8041-494A-873E-9776419E857B}" destId="{17F77A6E-B9C6-0342-BD68-B863F6A319FF}" srcOrd="0" destOrd="0" presId="urn:microsoft.com/office/officeart/2005/8/layout/vList3"/>
    <dgm:cxn modelId="{F0B7A3A9-BB42-6F40-99CA-D826E4CE4818}" type="presOf" srcId="{A38CDCEB-AEC2-BD44-BFDB-635BDC898D32}" destId="{1EC49375-729B-1442-A32C-4E11F4174052}" srcOrd="0" destOrd="0" presId="urn:microsoft.com/office/officeart/2005/8/layout/vList3"/>
    <dgm:cxn modelId="{B5A5DBBC-444C-9242-B6D3-817D3F9D1598}" srcId="{873A2E07-8041-494A-873E-9776419E857B}" destId="{18BFA9BF-E5F2-1648-8F1B-D6F33CF60A6F}" srcOrd="1" destOrd="0" parTransId="{5E492A42-EAA5-1E4D-9F20-4AF7870D9B01}" sibTransId="{5ED0E869-A161-9544-AFD8-AF05CE502A0E}"/>
    <dgm:cxn modelId="{D28C40D4-B917-D449-BD63-360ADF94631D}" type="presOf" srcId="{18BFA9BF-E5F2-1648-8F1B-D6F33CF60A6F}" destId="{8F25D242-0F71-7147-A926-FF3D4F187779}" srcOrd="0" destOrd="0" presId="urn:microsoft.com/office/officeart/2005/8/layout/vList3"/>
    <dgm:cxn modelId="{6C485926-C95E-BD4A-936D-6A5919641712}" type="presParOf" srcId="{17F77A6E-B9C6-0342-BD68-B863F6A319FF}" destId="{8F91E420-5735-7543-ABCF-032C6C161412}" srcOrd="0" destOrd="0" presId="urn:microsoft.com/office/officeart/2005/8/layout/vList3"/>
    <dgm:cxn modelId="{6BB2EEBD-EF4A-2242-8735-309C5E6CD29F}" type="presParOf" srcId="{8F91E420-5735-7543-ABCF-032C6C161412}" destId="{7E8B9DE4-E1AC-C34E-8A9A-5D465B34FFB6}" srcOrd="0" destOrd="0" presId="urn:microsoft.com/office/officeart/2005/8/layout/vList3"/>
    <dgm:cxn modelId="{55AF338D-E234-6041-BDE8-E1D233A41EA2}" type="presParOf" srcId="{8F91E420-5735-7543-ABCF-032C6C161412}" destId="{1EC49375-729B-1442-A32C-4E11F4174052}" srcOrd="1" destOrd="0" presId="urn:microsoft.com/office/officeart/2005/8/layout/vList3"/>
    <dgm:cxn modelId="{B15FB09A-E14E-C64F-9DD6-5931426E00DA}" type="presParOf" srcId="{17F77A6E-B9C6-0342-BD68-B863F6A319FF}" destId="{19BA6395-51ED-C84B-9176-E95EC7028F48}" srcOrd="1" destOrd="0" presId="urn:microsoft.com/office/officeart/2005/8/layout/vList3"/>
    <dgm:cxn modelId="{65331EFC-AE1D-0346-B350-51F3A11C509A}" type="presParOf" srcId="{17F77A6E-B9C6-0342-BD68-B863F6A319FF}" destId="{8EC048BC-A5F5-6B49-BF2A-340B714D4BB0}" srcOrd="2" destOrd="0" presId="urn:microsoft.com/office/officeart/2005/8/layout/vList3"/>
    <dgm:cxn modelId="{1F90C53A-5CDA-524F-9720-FDE1DDF6A81A}" type="presParOf" srcId="{8EC048BC-A5F5-6B49-BF2A-340B714D4BB0}" destId="{FC0ABA2E-5689-4241-8845-00F1450B004A}" srcOrd="0" destOrd="0" presId="urn:microsoft.com/office/officeart/2005/8/layout/vList3"/>
    <dgm:cxn modelId="{B420FACE-ACFD-4143-A711-74ADB06A4CB2}" type="presParOf" srcId="{8EC048BC-A5F5-6B49-BF2A-340B714D4BB0}" destId="{8F25D242-0F71-7147-A926-FF3D4F18777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211B37C-178E-D940-A8DC-71DD9A40A713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BAE6BF7-7561-FC44-802E-574F42AC1021}">
      <dgm:prSet/>
      <dgm:spPr/>
      <dgm:t>
        <a:bodyPr/>
        <a:lstStyle/>
        <a:p>
          <a:r>
            <a:rPr kumimoji="1" lang="en-US"/>
            <a:t>Lightgbm</a:t>
          </a:r>
          <a:endParaRPr lang="zh-CN"/>
        </a:p>
      </dgm:t>
    </dgm:pt>
    <dgm:pt modelId="{647802E5-5B5A-1044-A5C9-AD5C546DA844}" type="parTrans" cxnId="{BF85456C-1D71-854D-8BCF-32913C6FE873}">
      <dgm:prSet/>
      <dgm:spPr/>
      <dgm:t>
        <a:bodyPr/>
        <a:lstStyle/>
        <a:p>
          <a:endParaRPr lang="zh-CN" altLang="en-US"/>
        </a:p>
      </dgm:t>
    </dgm:pt>
    <dgm:pt modelId="{8F7499DA-8D9F-5448-BBBE-77903354DB76}" type="sibTrans" cxnId="{BF85456C-1D71-854D-8BCF-32913C6FE873}">
      <dgm:prSet/>
      <dgm:spPr/>
      <dgm:t>
        <a:bodyPr/>
        <a:lstStyle/>
        <a:p>
          <a:endParaRPr lang="zh-CN" altLang="en-US"/>
        </a:p>
      </dgm:t>
    </dgm:pt>
    <dgm:pt modelId="{FF55AD75-EB14-B647-8513-9EAFDE262EC1}">
      <dgm:prSet/>
      <dgm:spPr/>
      <dgm:t>
        <a:bodyPr/>
        <a:lstStyle/>
        <a:p>
          <a:r>
            <a:rPr kumimoji="1" lang="en-US" dirty="0" err="1"/>
            <a:t>Xgboost</a:t>
          </a:r>
          <a:endParaRPr lang="zh-CN" dirty="0"/>
        </a:p>
      </dgm:t>
    </dgm:pt>
    <dgm:pt modelId="{816E4141-13DF-1B47-88E4-910FA7AED336}" type="parTrans" cxnId="{4B879E86-093C-D448-B2AD-9047888D1544}">
      <dgm:prSet/>
      <dgm:spPr/>
      <dgm:t>
        <a:bodyPr/>
        <a:lstStyle/>
        <a:p>
          <a:endParaRPr lang="zh-CN" altLang="en-US"/>
        </a:p>
      </dgm:t>
    </dgm:pt>
    <dgm:pt modelId="{F965AA6F-DA46-A946-8632-11CB2F2BA74A}" type="sibTrans" cxnId="{4B879E86-093C-D448-B2AD-9047888D1544}">
      <dgm:prSet/>
      <dgm:spPr/>
      <dgm:t>
        <a:bodyPr/>
        <a:lstStyle/>
        <a:p>
          <a:endParaRPr lang="zh-CN" altLang="en-US"/>
        </a:p>
      </dgm:t>
    </dgm:pt>
    <dgm:pt modelId="{2258FDBF-7F0B-1F46-9CC0-C628E265923A}" type="pres">
      <dgm:prSet presAssocID="{0211B37C-178E-D940-A8DC-71DD9A40A713}" presName="linearFlow" presStyleCnt="0">
        <dgm:presLayoutVars>
          <dgm:dir/>
          <dgm:resizeHandles val="exact"/>
        </dgm:presLayoutVars>
      </dgm:prSet>
      <dgm:spPr/>
    </dgm:pt>
    <dgm:pt modelId="{C60DA81A-6BF4-A246-8431-09BD5DABEA5B}" type="pres">
      <dgm:prSet presAssocID="{1BAE6BF7-7561-FC44-802E-574F42AC1021}" presName="composite" presStyleCnt="0"/>
      <dgm:spPr/>
    </dgm:pt>
    <dgm:pt modelId="{596B43A1-A6DB-8F4F-8FE4-F03EFA87E614}" type="pres">
      <dgm:prSet presAssocID="{1BAE6BF7-7561-FC44-802E-574F42AC1021}" presName="imgShp" presStyleLbl="fgImgPlace1" presStyleIdx="0" presStyleCnt="2"/>
      <dgm:spPr/>
    </dgm:pt>
    <dgm:pt modelId="{E2E43F1E-AB42-9D45-A414-83FD9CAF31F0}" type="pres">
      <dgm:prSet presAssocID="{1BAE6BF7-7561-FC44-802E-574F42AC1021}" presName="txShp" presStyleLbl="node1" presStyleIdx="0" presStyleCnt="2">
        <dgm:presLayoutVars>
          <dgm:bulletEnabled val="1"/>
        </dgm:presLayoutVars>
      </dgm:prSet>
      <dgm:spPr/>
    </dgm:pt>
    <dgm:pt modelId="{A8FBA6C3-435C-D64B-92CF-56C6D34776EA}" type="pres">
      <dgm:prSet presAssocID="{8F7499DA-8D9F-5448-BBBE-77903354DB76}" presName="spacing" presStyleCnt="0"/>
      <dgm:spPr/>
    </dgm:pt>
    <dgm:pt modelId="{33A6C29E-27C2-1446-BF5C-726F0B5E1C26}" type="pres">
      <dgm:prSet presAssocID="{FF55AD75-EB14-B647-8513-9EAFDE262EC1}" presName="composite" presStyleCnt="0"/>
      <dgm:spPr/>
    </dgm:pt>
    <dgm:pt modelId="{1E0A1E49-5666-0E44-AC8F-F399BC03BAAD}" type="pres">
      <dgm:prSet presAssocID="{FF55AD75-EB14-B647-8513-9EAFDE262EC1}" presName="imgShp" presStyleLbl="fgImgPlace1" presStyleIdx="1" presStyleCnt="2"/>
      <dgm:spPr/>
    </dgm:pt>
    <dgm:pt modelId="{F9CFC87D-D320-B548-A6E5-312192637FC5}" type="pres">
      <dgm:prSet presAssocID="{FF55AD75-EB14-B647-8513-9EAFDE262EC1}" presName="txShp" presStyleLbl="node1" presStyleIdx="1" presStyleCnt="2">
        <dgm:presLayoutVars>
          <dgm:bulletEnabled val="1"/>
        </dgm:presLayoutVars>
      </dgm:prSet>
      <dgm:spPr/>
    </dgm:pt>
  </dgm:ptLst>
  <dgm:cxnLst>
    <dgm:cxn modelId="{BF85456C-1D71-854D-8BCF-32913C6FE873}" srcId="{0211B37C-178E-D940-A8DC-71DD9A40A713}" destId="{1BAE6BF7-7561-FC44-802E-574F42AC1021}" srcOrd="0" destOrd="0" parTransId="{647802E5-5B5A-1044-A5C9-AD5C546DA844}" sibTransId="{8F7499DA-8D9F-5448-BBBE-77903354DB76}"/>
    <dgm:cxn modelId="{6D49B775-1C49-C24D-A126-09625617C8A2}" type="presOf" srcId="{1BAE6BF7-7561-FC44-802E-574F42AC1021}" destId="{E2E43F1E-AB42-9D45-A414-83FD9CAF31F0}" srcOrd="0" destOrd="0" presId="urn:microsoft.com/office/officeart/2005/8/layout/vList3"/>
    <dgm:cxn modelId="{4B879E86-093C-D448-B2AD-9047888D1544}" srcId="{0211B37C-178E-D940-A8DC-71DD9A40A713}" destId="{FF55AD75-EB14-B647-8513-9EAFDE262EC1}" srcOrd="1" destOrd="0" parTransId="{816E4141-13DF-1B47-88E4-910FA7AED336}" sibTransId="{F965AA6F-DA46-A946-8632-11CB2F2BA74A}"/>
    <dgm:cxn modelId="{DDC92ECF-2227-844B-B071-162DB5E740B6}" type="presOf" srcId="{FF55AD75-EB14-B647-8513-9EAFDE262EC1}" destId="{F9CFC87D-D320-B548-A6E5-312192637FC5}" srcOrd="0" destOrd="0" presId="urn:microsoft.com/office/officeart/2005/8/layout/vList3"/>
    <dgm:cxn modelId="{25BE04F4-254B-544B-826A-FBC1B75B0A0B}" type="presOf" srcId="{0211B37C-178E-D940-A8DC-71DD9A40A713}" destId="{2258FDBF-7F0B-1F46-9CC0-C628E265923A}" srcOrd="0" destOrd="0" presId="urn:microsoft.com/office/officeart/2005/8/layout/vList3"/>
    <dgm:cxn modelId="{6712E511-9439-974B-AA60-A45010CE95E2}" type="presParOf" srcId="{2258FDBF-7F0B-1F46-9CC0-C628E265923A}" destId="{C60DA81A-6BF4-A246-8431-09BD5DABEA5B}" srcOrd="0" destOrd="0" presId="urn:microsoft.com/office/officeart/2005/8/layout/vList3"/>
    <dgm:cxn modelId="{8FDCCDAD-A378-C049-A4EC-52666875FA5B}" type="presParOf" srcId="{C60DA81A-6BF4-A246-8431-09BD5DABEA5B}" destId="{596B43A1-A6DB-8F4F-8FE4-F03EFA87E614}" srcOrd="0" destOrd="0" presId="urn:microsoft.com/office/officeart/2005/8/layout/vList3"/>
    <dgm:cxn modelId="{E49FE09F-FAE5-E84E-9718-5C8650EB5505}" type="presParOf" srcId="{C60DA81A-6BF4-A246-8431-09BD5DABEA5B}" destId="{E2E43F1E-AB42-9D45-A414-83FD9CAF31F0}" srcOrd="1" destOrd="0" presId="urn:microsoft.com/office/officeart/2005/8/layout/vList3"/>
    <dgm:cxn modelId="{C666A439-C512-D448-9182-255B1AED7FDA}" type="presParOf" srcId="{2258FDBF-7F0B-1F46-9CC0-C628E265923A}" destId="{A8FBA6C3-435C-D64B-92CF-56C6D34776EA}" srcOrd="1" destOrd="0" presId="urn:microsoft.com/office/officeart/2005/8/layout/vList3"/>
    <dgm:cxn modelId="{E3D320E7-188E-D84A-BA5F-3F5F8A24024E}" type="presParOf" srcId="{2258FDBF-7F0B-1F46-9CC0-C628E265923A}" destId="{33A6C29E-27C2-1446-BF5C-726F0B5E1C26}" srcOrd="2" destOrd="0" presId="urn:microsoft.com/office/officeart/2005/8/layout/vList3"/>
    <dgm:cxn modelId="{604C530C-479C-8D43-BCC7-B6DB3676022F}" type="presParOf" srcId="{33A6C29E-27C2-1446-BF5C-726F0B5E1C26}" destId="{1E0A1E49-5666-0E44-AC8F-F399BC03BAAD}" srcOrd="0" destOrd="0" presId="urn:microsoft.com/office/officeart/2005/8/layout/vList3"/>
    <dgm:cxn modelId="{0BA26264-9A44-C74D-98F1-67F73A0E76F4}" type="presParOf" srcId="{33A6C29E-27C2-1446-BF5C-726F0B5E1C26}" destId="{F9CFC87D-D320-B548-A6E5-312192637FC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AAE8E0-F469-254F-B717-9E812111D054}">
      <dsp:nvSpPr>
        <dsp:cNvPr id="0" name=""/>
        <dsp:cNvSpPr/>
      </dsp:nvSpPr>
      <dsp:spPr>
        <a:xfrm rot="1715364">
          <a:off x="2841911" y="1713619"/>
          <a:ext cx="201062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10624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8709A2-41A6-C44E-B88C-BF24C23B1040}">
      <dsp:nvSpPr>
        <dsp:cNvPr id="0" name=""/>
        <dsp:cNvSpPr/>
      </dsp:nvSpPr>
      <dsp:spPr>
        <a:xfrm rot="853051">
          <a:off x="3598448" y="1271771"/>
          <a:ext cx="89943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99439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CF8C3D-E329-7542-8F52-43596E07A113}">
      <dsp:nvSpPr>
        <dsp:cNvPr id="0" name=""/>
        <dsp:cNvSpPr/>
      </dsp:nvSpPr>
      <dsp:spPr>
        <a:xfrm rot="21569102">
          <a:off x="3612203" y="775317"/>
          <a:ext cx="96531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6531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CA8C2A-CF19-3445-8495-88E8D2F9AD47}">
      <dsp:nvSpPr>
        <dsp:cNvPr id="0" name=""/>
        <dsp:cNvSpPr/>
      </dsp:nvSpPr>
      <dsp:spPr>
        <a:xfrm>
          <a:off x="702677" y="352913"/>
          <a:ext cx="2909545" cy="8796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73660" rIns="73660" bIns="7366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2900" b="1" kern="1200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产生</a:t>
          </a:r>
          <a:r>
            <a:rPr kumimoji="1" lang="zh-CN" sz="2900" b="1" kern="1200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需求</a:t>
          </a:r>
          <a:r>
            <a:rPr kumimoji="1" lang="zh-CN" altLang="en-US" sz="2900" b="1" kern="1200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的原因</a:t>
          </a:r>
          <a:endParaRPr lang="zh-CN" sz="2900" kern="1200" dirty="0">
            <a:latin typeface="Hiragino Sans GB W3" panose="020B0300000000000000" pitchFamily="34" charset="-128"/>
            <a:ea typeface="Hiragino Sans GB W3" panose="020B0300000000000000" pitchFamily="34" charset="-128"/>
          </a:endParaRPr>
        </a:p>
      </dsp:txBody>
      <dsp:txXfrm>
        <a:off x="745617" y="395853"/>
        <a:ext cx="2823665" cy="793754"/>
      </dsp:txXfrm>
    </dsp:sp>
    <dsp:sp modelId="{2A2594C5-E9E0-7945-9CF4-24701105B875}">
      <dsp:nvSpPr>
        <dsp:cNvPr id="0" name=""/>
        <dsp:cNvSpPr/>
      </dsp:nvSpPr>
      <dsp:spPr>
        <a:xfrm>
          <a:off x="4577499" y="477046"/>
          <a:ext cx="1334640" cy="5758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1800" kern="1200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设备老化</a:t>
          </a:r>
          <a:endParaRPr lang="zh-CN" altLang="en-US" sz="1800" kern="1200" dirty="0">
            <a:latin typeface="Hiragino Sans GB W3" panose="020B0300000000000000" pitchFamily="34" charset="-128"/>
            <a:ea typeface="Hiragino Sans GB W3" panose="020B0300000000000000" pitchFamily="34" charset="-128"/>
          </a:endParaRPr>
        </a:p>
      </dsp:txBody>
      <dsp:txXfrm>
        <a:off x="4605611" y="505158"/>
        <a:ext cx="1278416" cy="519645"/>
      </dsp:txXfrm>
    </dsp:sp>
    <dsp:sp modelId="{2B9EF779-C2BB-284E-8C70-86DD08D79A55}">
      <dsp:nvSpPr>
        <dsp:cNvPr id="0" name=""/>
        <dsp:cNvSpPr/>
      </dsp:nvSpPr>
      <dsp:spPr>
        <a:xfrm rot="21573106">
          <a:off x="5912129" y="757244"/>
          <a:ext cx="64317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3173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883AA2-3BFE-5D40-8760-BA4B74E389CB}">
      <dsp:nvSpPr>
        <dsp:cNvPr id="0" name=""/>
        <dsp:cNvSpPr/>
      </dsp:nvSpPr>
      <dsp:spPr>
        <a:xfrm>
          <a:off x="6555293" y="275585"/>
          <a:ext cx="1664547" cy="9452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设备购入时长</a:t>
          </a:r>
          <a:endParaRPr lang="en-US" altLang="zh-CN" sz="1800" kern="1200" dirty="0">
            <a:latin typeface="Hiragino Sans GB W3" panose="020B0300000000000000" pitchFamily="34" charset="-128"/>
            <a:ea typeface="Hiragino Sans GB W3" panose="020B0300000000000000" pitchFamily="34" charset="-128"/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  设备总数</a:t>
          </a:r>
        </a:p>
      </dsp:txBody>
      <dsp:txXfrm>
        <a:off x="6601437" y="321729"/>
        <a:ext cx="1572259" cy="852975"/>
      </dsp:txXfrm>
    </dsp:sp>
    <dsp:sp modelId="{40D29685-A2AF-214B-A337-C2F3D9037335}">
      <dsp:nvSpPr>
        <dsp:cNvPr id="0" name=""/>
        <dsp:cNvSpPr/>
      </dsp:nvSpPr>
      <dsp:spPr>
        <a:xfrm>
          <a:off x="4484112" y="1315387"/>
          <a:ext cx="1521410" cy="5191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1800" kern="1200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开工损耗</a:t>
          </a:r>
          <a:endParaRPr lang="zh-CN" altLang="en-US" sz="1800" kern="1200" dirty="0">
            <a:latin typeface="Hiragino Sans GB W3" panose="020B0300000000000000" pitchFamily="34" charset="-128"/>
            <a:ea typeface="Hiragino Sans GB W3" panose="020B0300000000000000" pitchFamily="34" charset="-128"/>
          </a:endParaRPr>
        </a:p>
      </dsp:txBody>
      <dsp:txXfrm>
        <a:off x="4509455" y="1340730"/>
        <a:ext cx="1470724" cy="468459"/>
      </dsp:txXfrm>
    </dsp:sp>
    <dsp:sp modelId="{1536CA5F-2E0C-F046-A075-3404ACEC37E0}">
      <dsp:nvSpPr>
        <dsp:cNvPr id="0" name=""/>
        <dsp:cNvSpPr/>
      </dsp:nvSpPr>
      <dsp:spPr>
        <a:xfrm rot="201923">
          <a:off x="6004824" y="1643509"/>
          <a:ext cx="81141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11413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01A749-57B7-6246-BCB3-B19E4A0475A5}">
      <dsp:nvSpPr>
        <dsp:cNvPr id="0" name=""/>
        <dsp:cNvSpPr/>
      </dsp:nvSpPr>
      <dsp:spPr>
        <a:xfrm>
          <a:off x="6815538" y="1392904"/>
          <a:ext cx="1085009" cy="6126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开工密度</a:t>
          </a:r>
        </a:p>
      </dsp:txBody>
      <dsp:txXfrm>
        <a:off x="6845445" y="1422811"/>
        <a:ext cx="1025195" cy="552832"/>
      </dsp:txXfrm>
    </dsp:sp>
    <dsp:sp modelId="{E9EA88BC-E2EC-AD4B-B4BB-080875F040E3}">
      <dsp:nvSpPr>
        <dsp:cNvPr id="0" name=""/>
        <dsp:cNvSpPr/>
      </dsp:nvSpPr>
      <dsp:spPr>
        <a:xfrm rot="1395825">
          <a:off x="5809101" y="2026366"/>
          <a:ext cx="97139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71399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2D372D-C1B8-1142-9FA5-3C50F4FDB3CC}">
      <dsp:nvSpPr>
        <dsp:cNvPr id="0" name=""/>
        <dsp:cNvSpPr/>
      </dsp:nvSpPr>
      <dsp:spPr>
        <a:xfrm>
          <a:off x="6494538" y="2218200"/>
          <a:ext cx="1866905" cy="5906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开工总时长</a:t>
          </a:r>
        </a:p>
      </dsp:txBody>
      <dsp:txXfrm>
        <a:off x="6523373" y="2247035"/>
        <a:ext cx="1809235" cy="533020"/>
      </dsp:txXfrm>
    </dsp:sp>
    <dsp:sp modelId="{C016A701-5BC5-6A4D-95C6-E937DE4A78EA}">
      <dsp:nvSpPr>
        <dsp:cNvPr id="0" name=""/>
        <dsp:cNvSpPr/>
      </dsp:nvSpPr>
      <dsp:spPr>
        <a:xfrm>
          <a:off x="4476240" y="2194691"/>
          <a:ext cx="1537146" cy="5611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1800" kern="1200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新设备建造</a:t>
          </a:r>
          <a:endParaRPr lang="zh-CN" altLang="en-US" sz="1800" kern="1200" dirty="0">
            <a:latin typeface="Hiragino Sans GB W3" panose="020B0300000000000000" pitchFamily="34" charset="-128"/>
            <a:ea typeface="Hiragino Sans GB W3" panose="020B0300000000000000" pitchFamily="34" charset="-128"/>
          </a:endParaRPr>
        </a:p>
      </dsp:txBody>
      <dsp:txXfrm>
        <a:off x="4503634" y="2222085"/>
        <a:ext cx="1482358" cy="5063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BE83F2-63B7-2347-9ADD-F26B8C9725CD}">
      <dsp:nvSpPr>
        <dsp:cNvPr id="0" name=""/>
        <dsp:cNvSpPr/>
      </dsp:nvSpPr>
      <dsp:spPr>
        <a:xfrm>
          <a:off x="5554319" y="1028517"/>
          <a:ext cx="3442472" cy="4290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3389"/>
              </a:lnTo>
              <a:lnTo>
                <a:pt x="3442472" y="203389"/>
              </a:lnTo>
              <a:lnTo>
                <a:pt x="3442472" y="42906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53D6AF-4A9E-614C-A07E-73A380441E71}">
      <dsp:nvSpPr>
        <dsp:cNvPr id="0" name=""/>
        <dsp:cNvSpPr/>
      </dsp:nvSpPr>
      <dsp:spPr>
        <a:xfrm>
          <a:off x="5508598" y="1028517"/>
          <a:ext cx="91440" cy="44642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0745"/>
              </a:lnTo>
              <a:lnTo>
                <a:pt x="52877" y="220745"/>
              </a:lnTo>
              <a:lnTo>
                <a:pt x="52877" y="44642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F9CE1C-7313-D042-ACE7-0897D2CAA3BE}">
      <dsp:nvSpPr>
        <dsp:cNvPr id="0" name=""/>
        <dsp:cNvSpPr/>
      </dsp:nvSpPr>
      <dsp:spPr>
        <a:xfrm>
          <a:off x="3003941" y="1028517"/>
          <a:ext cx="2550377" cy="438567"/>
        </a:xfrm>
        <a:custGeom>
          <a:avLst/>
          <a:gdLst/>
          <a:ahLst/>
          <a:cxnLst/>
          <a:rect l="0" t="0" r="0" b="0"/>
          <a:pathLst>
            <a:path>
              <a:moveTo>
                <a:pt x="2550377" y="0"/>
              </a:moveTo>
              <a:lnTo>
                <a:pt x="2550377" y="212889"/>
              </a:lnTo>
              <a:lnTo>
                <a:pt x="0" y="212889"/>
              </a:lnTo>
              <a:lnTo>
                <a:pt x="0" y="43856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662367-4332-6746-8155-CDFC3E793706}">
      <dsp:nvSpPr>
        <dsp:cNvPr id="0" name=""/>
        <dsp:cNvSpPr/>
      </dsp:nvSpPr>
      <dsp:spPr>
        <a:xfrm>
          <a:off x="3855134" y="682"/>
          <a:ext cx="3398368" cy="10278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3000" kern="1200" dirty="0"/>
            <a:t>单配件需求稀疏</a:t>
          </a:r>
          <a:endParaRPr lang="zh-CN" sz="3000" kern="1200" dirty="0"/>
        </a:p>
      </dsp:txBody>
      <dsp:txXfrm>
        <a:off x="3855134" y="682"/>
        <a:ext cx="3398368" cy="1027834"/>
      </dsp:txXfrm>
    </dsp:sp>
    <dsp:sp modelId="{A11E44B4-7947-2545-9EFD-A7D79BD7C1CF}">
      <dsp:nvSpPr>
        <dsp:cNvPr id="0" name=""/>
        <dsp:cNvSpPr/>
      </dsp:nvSpPr>
      <dsp:spPr>
        <a:xfrm>
          <a:off x="1929283" y="1467085"/>
          <a:ext cx="2149315" cy="8385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3000" kern="1200"/>
            <a:t>同类配件</a:t>
          </a:r>
          <a:endParaRPr lang="zh-CN" sz="3000" kern="1200"/>
        </a:p>
      </dsp:txBody>
      <dsp:txXfrm>
        <a:off x="1929283" y="1467085"/>
        <a:ext cx="2149315" cy="838544"/>
      </dsp:txXfrm>
    </dsp:sp>
    <dsp:sp modelId="{1B15380F-4F71-CF49-9257-D9199986386D}">
      <dsp:nvSpPr>
        <dsp:cNvPr id="0" name=""/>
        <dsp:cNvSpPr/>
      </dsp:nvSpPr>
      <dsp:spPr>
        <a:xfrm>
          <a:off x="4486818" y="1474941"/>
          <a:ext cx="2149315" cy="8107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3000" kern="1200"/>
            <a:t>关联配件</a:t>
          </a:r>
          <a:endParaRPr lang="zh-CN" sz="3000" kern="1200"/>
        </a:p>
      </dsp:txBody>
      <dsp:txXfrm>
        <a:off x="4486818" y="1474941"/>
        <a:ext cx="2149315" cy="810764"/>
      </dsp:txXfrm>
    </dsp:sp>
    <dsp:sp modelId="{1CF8312D-1A72-194C-AB1F-0BB4E36E2608}">
      <dsp:nvSpPr>
        <dsp:cNvPr id="0" name=""/>
        <dsp:cNvSpPr/>
      </dsp:nvSpPr>
      <dsp:spPr>
        <a:xfrm>
          <a:off x="7237727" y="1457585"/>
          <a:ext cx="3518128" cy="8718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3000" kern="1200" dirty="0"/>
            <a:t>历史</a:t>
          </a:r>
          <a:r>
            <a:rPr kumimoji="1" lang="zh-CN" sz="3000" kern="1200" dirty="0"/>
            <a:t>需求相似的配件</a:t>
          </a:r>
          <a:endParaRPr lang="zh-CN" sz="3000" kern="1200" dirty="0"/>
        </a:p>
      </dsp:txBody>
      <dsp:txXfrm>
        <a:off x="7237727" y="1457585"/>
        <a:ext cx="3518128" cy="8718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6AE4B4-7AB9-E54C-A9D9-0602B2E69415}">
      <dsp:nvSpPr>
        <dsp:cNvPr id="0" name=""/>
        <dsp:cNvSpPr/>
      </dsp:nvSpPr>
      <dsp:spPr>
        <a:xfrm rot="5400000">
          <a:off x="3769369" y="-1262450"/>
          <a:ext cx="1621833" cy="431085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按物料号、时间维度统计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按类型、时间维度统计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按照物料号维度统计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500" kern="1200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min</a:t>
          </a:r>
          <a:r>
            <a:rPr lang="zh-CN" altLang="en-US" sz="1500" kern="1200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、</a:t>
          </a:r>
          <a:r>
            <a:rPr lang="en-US" altLang="zh-CN" sz="1500" kern="1200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max</a:t>
          </a:r>
          <a:r>
            <a:rPr lang="zh-CN" altLang="en-US" sz="1500" kern="1200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、</a:t>
          </a:r>
          <a:r>
            <a:rPr lang="en-US" altLang="zh-CN" sz="1500" kern="1200" dirty="0" err="1">
              <a:latin typeface="Hiragino Sans GB W3" panose="020B0300000000000000" pitchFamily="34" charset="-128"/>
              <a:ea typeface="Hiragino Sans GB W3" panose="020B0300000000000000" pitchFamily="34" charset="-128"/>
            </a:rPr>
            <a:t>std</a:t>
          </a:r>
          <a:r>
            <a:rPr lang="zh-CN" altLang="en-US" sz="1500" kern="1200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、</a:t>
          </a:r>
          <a:r>
            <a:rPr lang="en-US" altLang="zh-CN" sz="1500" kern="1200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count</a:t>
          </a:r>
          <a:r>
            <a:rPr lang="zh-CN" altLang="en-US" sz="1500" kern="1200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、</a:t>
          </a:r>
          <a:r>
            <a:rPr lang="en-US" altLang="zh-CN" sz="1500" kern="1200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mean</a:t>
          </a:r>
          <a:r>
            <a:rPr lang="zh-CN" altLang="en-US" sz="1500" kern="1200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、</a:t>
          </a:r>
          <a:r>
            <a:rPr lang="en-US" altLang="zh-CN" sz="1500" kern="1200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sum</a:t>
          </a:r>
          <a:endParaRPr lang="zh-CN" altLang="en-US" sz="1500" kern="1200" dirty="0">
            <a:latin typeface="Hiragino Sans GB W3" panose="020B0300000000000000" pitchFamily="34" charset="-128"/>
            <a:ea typeface="Hiragino Sans GB W3" panose="020B0300000000000000" pitchFamily="34" charset="-128"/>
          </a:endParaRPr>
        </a:p>
      </dsp:txBody>
      <dsp:txXfrm rot="-5400000">
        <a:off x="2424858" y="161232"/>
        <a:ext cx="4231686" cy="1463491"/>
      </dsp:txXfrm>
    </dsp:sp>
    <dsp:sp modelId="{ABBDE6EF-2BE4-154B-BD43-B7A75CA5E958}">
      <dsp:nvSpPr>
        <dsp:cNvPr id="0" name=""/>
        <dsp:cNvSpPr/>
      </dsp:nvSpPr>
      <dsp:spPr>
        <a:xfrm>
          <a:off x="0" y="554"/>
          <a:ext cx="2424857" cy="17848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统计特征</a:t>
          </a:r>
        </a:p>
      </dsp:txBody>
      <dsp:txXfrm>
        <a:off x="87129" y="87683"/>
        <a:ext cx="2250599" cy="1610589"/>
      </dsp:txXfrm>
    </dsp:sp>
    <dsp:sp modelId="{1549878C-BF09-E34E-AE04-2FE86DDB0DCB}">
      <dsp:nvSpPr>
        <dsp:cNvPr id="0" name=""/>
        <dsp:cNvSpPr/>
      </dsp:nvSpPr>
      <dsp:spPr>
        <a:xfrm rot="5400000">
          <a:off x="4199243" y="188479"/>
          <a:ext cx="762084" cy="431085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根据不同维度聚类物料，统计类间统计信息。</a:t>
          </a:r>
        </a:p>
      </dsp:txBody>
      <dsp:txXfrm rot="-5400000">
        <a:off x="2424857" y="2000067"/>
        <a:ext cx="4273655" cy="687680"/>
      </dsp:txXfrm>
    </dsp:sp>
    <dsp:sp modelId="{BC6EAF37-46DC-C244-9999-BA6D47DF6E0C}">
      <dsp:nvSpPr>
        <dsp:cNvPr id="0" name=""/>
        <dsp:cNvSpPr/>
      </dsp:nvSpPr>
      <dsp:spPr>
        <a:xfrm>
          <a:off x="0" y="1911675"/>
          <a:ext cx="2424857" cy="864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聚类特征</a:t>
          </a:r>
        </a:p>
      </dsp:txBody>
      <dsp:txXfrm>
        <a:off x="42200" y="1953875"/>
        <a:ext cx="2340457" cy="780066"/>
      </dsp:txXfrm>
    </dsp:sp>
    <dsp:sp modelId="{63BDF47E-04FB-454A-9211-A758E39F2C47}">
      <dsp:nvSpPr>
        <dsp:cNvPr id="0" name=""/>
        <dsp:cNvSpPr/>
      </dsp:nvSpPr>
      <dsp:spPr>
        <a:xfrm rot="5400000">
          <a:off x="4044907" y="1282364"/>
          <a:ext cx="1070756" cy="431085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取不同时间跨度的</a:t>
          </a:r>
          <a:r>
            <a:rPr lang="en-US" altLang="zh-CN" sz="1500" kern="1200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lag</a:t>
          </a:r>
          <a:r>
            <a:rPr lang="zh-CN" altLang="en-US" sz="1500" kern="1200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特征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差分特征，</a:t>
          </a:r>
          <a:r>
            <a:rPr lang="en-US" altLang="zh-CN" sz="1500" kern="1200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lag</a:t>
          </a:r>
          <a:r>
            <a:rPr lang="zh-CN" altLang="en-US" sz="1500" kern="1200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特征与目前的特征做差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滑窗特征</a:t>
          </a:r>
        </a:p>
      </dsp:txBody>
      <dsp:txXfrm rot="-5400000">
        <a:off x="2424857" y="2954684"/>
        <a:ext cx="4258587" cy="966216"/>
      </dsp:txXfrm>
    </dsp:sp>
    <dsp:sp modelId="{02AF0F8E-C698-ED47-B20C-0BE517F44BF7}">
      <dsp:nvSpPr>
        <dsp:cNvPr id="0" name=""/>
        <dsp:cNvSpPr/>
      </dsp:nvSpPr>
      <dsp:spPr>
        <a:xfrm>
          <a:off x="0" y="3012770"/>
          <a:ext cx="2424857" cy="8500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Lag</a:t>
          </a:r>
          <a:r>
            <a:rPr lang="zh-CN" altLang="en-US" sz="3600" kern="1200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特征</a:t>
          </a:r>
        </a:p>
      </dsp:txBody>
      <dsp:txXfrm>
        <a:off x="41496" y="3054266"/>
        <a:ext cx="2341865" cy="767054"/>
      </dsp:txXfrm>
    </dsp:sp>
    <dsp:sp modelId="{66E9CD97-8E69-4B4A-9B27-92BBD6B95B82}">
      <dsp:nvSpPr>
        <dsp:cNvPr id="0" name=""/>
        <dsp:cNvSpPr/>
      </dsp:nvSpPr>
      <dsp:spPr>
        <a:xfrm rot="5400000">
          <a:off x="4211750" y="2315436"/>
          <a:ext cx="737072" cy="431085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一段时间内的开工密度</a:t>
          </a:r>
          <a:r>
            <a:rPr lang="en-US" altLang="zh-CN" sz="1500" kern="1200" dirty="0"/>
            <a:t>…</a:t>
          </a:r>
          <a:endParaRPr lang="zh-CN" alt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1500" kern="1200" dirty="0"/>
        </a:p>
      </dsp:txBody>
      <dsp:txXfrm rot="-5400000">
        <a:off x="2424858" y="4138310"/>
        <a:ext cx="4274876" cy="665110"/>
      </dsp:txXfrm>
    </dsp:sp>
    <dsp:sp modelId="{CA9A6DB9-231C-0145-97E5-D420B8A9B9EA}">
      <dsp:nvSpPr>
        <dsp:cNvPr id="0" name=""/>
        <dsp:cNvSpPr/>
      </dsp:nvSpPr>
      <dsp:spPr>
        <a:xfrm>
          <a:off x="0" y="4099445"/>
          <a:ext cx="2424857" cy="742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>
              <a:latin typeface="Hiragino Sans GB W3" panose="020B0300000000000000" pitchFamily="34" charset="-128"/>
              <a:ea typeface="Hiragino Sans GB W3" panose="020B0300000000000000" pitchFamily="34" charset="-128"/>
            </a:rPr>
            <a:t>手工特征</a:t>
          </a:r>
        </a:p>
      </dsp:txBody>
      <dsp:txXfrm>
        <a:off x="36262" y="4135707"/>
        <a:ext cx="2352333" cy="6703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E990EE-FECF-DB4A-9047-E023511FF623}">
      <dsp:nvSpPr>
        <dsp:cNvPr id="0" name=""/>
        <dsp:cNvSpPr/>
      </dsp:nvSpPr>
      <dsp:spPr>
        <a:xfrm>
          <a:off x="0" y="21503"/>
          <a:ext cx="2668936" cy="13344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3800" kern="1200" dirty="0"/>
            <a:t>多维度聚类</a:t>
          </a:r>
          <a:endParaRPr lang="zh-CN" sz="3800" kern="1200" dirty="0"/>
        </a:p>
      </dsp:txBody>
      <dsp:txXfrm>
        <a:off x="39085" y="60588"/>
        <a:ext cx="2590766" cy="1256298"/>
      </dsp:txXfrm>
    </dsp:sp>
    <dsp:sp modelId="{BC5165D2-BC5E-D245-9A53-A2B4BA67FE2B}">
      <dsp:nvSpPr>
        <dsp:cNvPr id="0" name=""/>
        <dsp:cNvSpPr/>
      </dsp:nvSpPr>
      <dsp:spPr>
        <a:xfrm>
          <a:off x="266893" y="1355971"/>
          <a:ext cx="218345" cy="6996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9641"/>
              </a:lnTo>
              <a:lnTo>
                <a:pt x="218345" y="6996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8E19FD-9BDB-D245-9483-8439182C12F0}">
      <dsp:nvSpPr>
        <dsp:cNvPr id="0" name=""/>
        <dsp:cNvSpPr/>
      </dsp:nvSpPr>
      <dsp:spPr>
        <a:xfrm>
          <a:off x="485239" y="1689588"/>
          <a:ext cx="2186435" cy="7320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3000" kern="1200"/>
            <a:t>开工时长</a:t>
          </a:r>
          <a:endParaRPr lang="zh-CN" sz="3000" kern="1200"/>
        </a:p>
      </dsp:txBody>
      <dsp:txXfrm>
        <a:off x="506680" y="1711029"/>
        <a:ext cx="2143553" cy="689167"/>
      </dsp:txXfrm>
    </dsp:sp>
    <dsp:sp modelId="{A01BBC57-3823-904E-AD1B-8577F2608349}">
      <dsp:nvSpPr>
        <dsp:cNvPr id="0" name=""/>
        <dsp:cNvSpPr/>
      </dsp:nvSpPr>
      <dsp:spPr>
        <a:xfrm>
          <a:off x="266893" y="1355971"/>
          <a:ext cx="218345" cy="17670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7082"/>
              </a:lnTo>
              <a:lnTo>
                <a:pt x="218345" y="176708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5FFB9B-204A-F444-A7EC-964E561764F7}">
      <dsp:nvSpPr>
        <dsp:cNvPr id="0" name=""/>
        <dsp:cNvSpPr/>
      </dsp:nvSpPr>
      <dsp:spPr>
        <a:xfrm>
          <a:off x="485239" y="2755255"/>
          <a:ext cx="2135149" cy="7355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3000" kern="1200" dirty="0"/>
            <a:t>配件数量</a:t>
          </a:r>
          <a:endParaRPr lang="zh-CN" sz="3000" kern="1200" dirty="0"/>
        </a:p>
      </dsp:txBody>
      <dsp:txXfrm>
        <a:off x="506784" y="2776800"/>
        <a:ext cx="2092059" cy="692508"/>
      </dsp:txXfrm>
    </dsp:sp>
    <dsp:sp modelId="{6666D685-AB3E-114A-AAC2-6AC503474B00}">
      <dsp:nvSpPr>
        <dsp:cNvPr id="0" name=""/>
        <dsp:cNvSpPr/>
      </dsp:nvSpPr>
      <dsp:spPr>
        <a:xfrm>
          <a:off x="266893" y="1355971"/>
          <a:ext cx="218345" cy="2817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17087"/>
              </a:lnTo>
              <a:lnTo>
                <a:pt x="218345" y="28170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F3BB60-40A1-B541-A6A4-A3092D3F180F}">
      <dsp:nvSpPr>
        <dsp:cNvPr id="0" name=""/>
        <dsp:cNvSpPr/>
      </dsp:nvSpPr>
      <dsp:spPr>
        <a:xfrm>
          <a:off x="485239" y="3804099"/>
          <a:ext cx="2135149" cy="7379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3000" kern="1200" dirty="0"/>
            <a:t>配件需求量</a:t>
          </a:r>
          <a:endParaRPr lang="zh-CN" sz="3000" kern="1200" dirty="0"/>
        </a:p>
      </dsp:txBody>
      <dsp:txXfrm>
        <a:off x="506852" y="3825712"/>
        <a:ext cx="2091923" cy="694694"/>
      </dsp:txXfrm>
    </dsp:sp>
    <dsp:sp modelId="{EDC56963-65C2-7F48-B5CA-F4A80515BD6B}">
      <dsp:nvSpPr>
        <dsp:cNvPr id="0" name=""/>
        <dsp:cNvSpPr/>
      </dsp:nvSpPr>
      <dsp:spPr>
        <a:xfrm>
          <a:off x="4962283" y="565"/>
          <a:ext cx="2668936" cy="13344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3800" kern="1200" dirty="0"/>
            <a:t>聚类标准</a:t>
          </a:r>
          <a:endParaRPr lang="zh-CN" sz="3800" kern="1200" dirty="0"/>
        </a:p>
      </dsp:txBody>
      <dsp:txXfrm>
        <a:off x="5001368" y="39650"/>
        <a:ext cx="2590766" cy="1256298"/>
      </dsp:txXfrm>
    </dsp:sp>
    <dsp:sp modelId="{FA6DF033-463A-6C43-B6F0-33D243EFCEC3}">
      <dsp:nvSpPr>
        <dsp:cNvPr id="0" name=""/>
        <dsp:cNvSpPr/>
      </dsp:nvSpPr>
      <dsp:spPr>
        <a:xfrm>
          <a:off x="5229177" y="1335033"/>
          <a:ext cx="266893" cy="7275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7532"/>
              </a:lnTo>
              <a:lnTo>
                <a:pt x="266893" y="72753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F9292A-D8D0-BA4C-BA3B-1EF06F7565CF}">
      <dsp:nvSpPr>
        <dsp:cNvPr id="0" name=""/>
        <dsp:cNvSpPr/>
      </dsp:nvSpPr>
      <dsp:spPr>
        <a:xfrm>
          <a:off x="5496071" y="1668651"/>
          <a:ext cx="2462168" cy="7878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/>
            <a:t>Euclidean</a:t>
          </a:r>
          <a:r>
            <a:rPr lang="zh-CN" altLang="en-US" sz="3000" kern="1200" dirty="0"/>
            <a:t>距离</a:t>
          </a:r>
        </a:p>
      </dsp:txBody>
      <dsp:txXfrm>
        <a:off x="5519146" y="1691726"/>
        <a:ext cx="2416018" cy="741680"/>
      </dsp:txXfrm>
    </dsp:sp>
    <dsp:sp modelId="{BDB7D871-B379-F247-85CF-01B0CD32D783}">
      <dsp:nvSpPr>
        <dsp:cNvPr id="0" name=""/>
        <dsp:cNvSpPr/>
      </dsp:nvSpPr>
      <dsp:spPr>
        <a:xfrm>
          <a:off x="5229177" y="1335033"/>
          <a:ext cx="266893" cy="18180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8046"/>
              </a:lnTo>
              <a:lnTo>
                <a:pt x="266893" y="18180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B539B7-E6DB-BB44-A32D-61F725F121BA}">
      <dsp:nvSpPr>
        <dsp:cNvPr id="0" name=""/>
        <dsp:cNvSpPr/>
      </dsp:nvSpPr>
      <dsp:spPr>
        <a:xfrm>
          <a:off x="5496071" y="2790098"/>
          <a:ext cx="2762050" cy="7259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/>
            <a:t>Manhattan</a:t>
          </a:r>
          <a:r>
            <a:rPr lang="zh-CN" altLang="en-US" sz="3000" kern="1200" dirty="0"/>
            <a:t>距离</a:t>
          </a:r>
        </a:p>
      </dsp:txBody>
      <dsp:txXfrm>
        <a:off x="5517334" y="2811361"/>
        <a:ext cx="2719524" cy="68343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C49375-729B-1442-A32C-4E11F4174052}">
      <dsp:nvSpPr>
        <dsp:cNvPr id="0" name=""/>
        <dsp:cNvSpPr/>
      </dsp:nvSpPr>
      <dsp:spPr>
        <a:xfrm rot="10800000">
          <a:off x="714672" y="126"/>
          <a:ext cx="2381747" cy="45903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421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1900" kern="1200" dirty="0"/>
            <a:t>数据量较小</a:t>
          </a:r>
          <a:endParaRPr lang="zh-CN" sz="1900" kern="1200" dirty="0"/>
        </a:p>
      </dsp:txBody>
      <dsp:txXfrm rot="10800000">
        <a:off x="829430" y="126"/>
        <a:ext cx="2266989" cy="459034"/>
      </dsp:txXfrm>
    </dsp:sp>
    <dsp:sp modelId="{7E8B9DE4-E1AC-C34E-8A9A-5D465B34FFB6}">
      <dsp:nvSpPr>
        <dsp:cNvPr id="0" name=""/>
        <dsp:cNvSpPr/>
      </dsp:nvSpPr>
      <dsp:spPr>
        <a:xfrm>
          <a:off x="485155" y="126"/>
          <a:ext cx="459034" cy="45903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25D242-0F71-7147-A926-FF3D4F187779}">
      <dsp:nvSpPr>
        <dsp:cNvPr id="0" name=""/>
        <dsp:cNvSpPr/>
      </dsp:nvSpPr>
      <dsp:spPr>
        <a:xfrm rot="10800000">
          <a:off x="714672" y="573918"/>
          <a:ext cx="2381747" cy="45903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421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1900" kern="1200" dirty="0"/>
            <a:t>需求信号较稀疏</a:t>
          </a:r>
          <a:endParaRPr lang="zh-CN" sz="1900" kern="1200" dirty="0"/>
        </a:p>
      </dsp:txBody>
      <dsp:txXfrm rot="10800000">
        <a:off x="829430" y="573918"/>
        <a:ext cx="2266989" cy="459034"/>
      </dsp:txXfrm>
    </dsp:sp>
    <dsp:sp modelId="{FC0ABA2E-5689-4241-8845-00F1450B004A}">
      <dsp:nvSpPr>
        <dsp:cNvPr id="0" name=""/>
        <dsp:cNvSpPr/>
      </dsp:nvSpPr>
      <dsp:spPr>
        <a:xfrm>
          <a:off x="485155" y="573918"/>
          <a:ext cx="459034" cy="45903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E43F1E-AB42-9D45-A414-83FD9CAF31F0}">
      <dsp:nvSpPr>
        <dsp:cNvPr id="0" name=""/>
        <dsp:cNvSpPr/>
      </dsp:nvSpPr>
      <dsp:spPr>
        <a:xfrm rot="10800000">
          <a:off x="492435" y="359"/>
          <a:ext cx="1473114" cy="48555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4114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700" kern="1200"/>
            <a:t>Lightgbm</a:t>
          </a:r>
          <a:endParaRPr lang="zh-CN" sz="1700" kern="1200"/>
        </a:p>
      </dsp:txBody>
      <dsp:txXfrm rot="10800000">
        <a:off x="613822" y="359"/>
        <a:ext cx="1351727" cy="485550"/>
      </dsp:txXfrm>
    </dsp:sp>
    <dsp:sp modelId="{596B43A1-A6DB-8F4F-8FE4-F03EFA87E614}">
      <dsp:nvSpPr>
        <dsp:cNvPr id="0" name=""/>
        <dsp:cNvSpPr/>
      </dsp:nvSpPr>
      <dsp:spPr>
        <a:xfrm>
          <a:off x="249660" y="359"/>
          <a:ext cx="485550" cy="48555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CFC87D-D320-B548-A6E5-312192637FC5}">
      <dsp:nvSpPr>
        <dsp:cNvPr id="0" name=""/>
        <dsp:cNvSpPr/>
      </dsp:nvSpPr>
      <dsp:spPr>
        <a:xfrm rot="10800000">
          <a:off x="492435" y="630850"/>
          <a:ext cx="1473114" cy="48555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4114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700" kern="1200" dirty="0" err="1"/>
            <a:t>Xgboost</a:t>
          </a:r>
          <a:endParaRPr lang="zh-CN" sz="1700" kern="1200" dirty="0"/>
        </a:p>
      </dsp:txBody>
      <dsp:txXfrm rot="10800000">
        <a:off x="613822" y="630850"/>
        <a:ext cx="1351727" cy="485550"/>
      </dsp:txXfrm>
    </dsp:sp>
    <dsp:sp modelId="{1E0A1E49-5666-0E44-AC8F-F399BC03BAAD}">
      <dsp:nvSpPr>
        <dsp:cNvPr id="0" name=""/>
        <dsp:cNvSpPr/>
      </dsp:nvSpPr>
      <dsp:spPr>
        <a:xfrm>
          <a:off x="249660" y="630850"/>
          <a:ext cx="485550" cy="48555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7E4C9-A609-4D13-BB5E-2D18600F963C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24818D-BFAA-4966-A8C0-EDCEDF8190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B00E8F-84A6-4602-A1F1-7C8BC63584AB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1410C0-F40B-4426-BB6A-5AD9F1D8B08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05394" rtl="0" eaLnBrk="1" latinLnBrk="0" hangingPunct="1">
      <a:defRPr sz="1188" kern="1200">
        <a:solidFill>
          <a:schemeClr val="tx1"/>
        </a:solidFill>
        <a:latin typeface="+mn-lt"/>
        <a:ea typeface="+mn-ea"/>
        <a:cs typeface="+mn-cs"/>
      </a:defRPr>
    </a:lvl1pPr>
    <a:lvl2pPr marL="452697" algn="l" defTabSz="905394" rtl="0" eaLnBrk="1" latinLnBrk="0" hangingPunct="1">
      <a:defRPr sz="1188" kern="1200">
        <a:solidFill>
          <a:schemeClr val="tx1"/>
        </a:solidFill>
        <a:latin typeface="+mn-lt"/>
        <a:ea typeface="+mn-ea"/>
        <a:cs typeface="+mn-cs"/>
      </a:defRPr>
    </a:lvl2pPr>
    <a:lvl3pPr marL="905394" algn="l" defTabSz="905394" rtl="0" eaLnBrk="1" latinLnBrk="0" hangingPunct="1">
      <a:defRPr sz="1188" kern="1200">
        <a:solidFill>
          <a:schemeClr val="tx1"/>
        </a:solidFill>
        <a:latin typeface="+mn-lt"/>
        <a:ea typeface="+mn-ea"/>
        <a:cs typeface="+mn-cs"/>
      </a:defRPr>
    </a:lvl3pPr>
    <a:lvl4pPr marL="1358090" algn="l" defTabSz="905394" rtl="0" eaLnBrk="1" latinLnBrk="0" hangingPunct="1">
      <a:defRPr sz="1188" kern="1200">
        <a:solidFill>
          <a:schemeClr val="tx1"/>
        </a:solidFill>
        <a:latin typeface="+mn-lt"/>
        <a:ea typeface="+mn-ea"/>
        <a:cs typeface="+mn-cs"/>
      </a:defRPr>
    </a:lvl4pPr>
    <a:lvl5pPr marL="1810786" algn="l" defTabSz="905394" rtl="0" eaLnBrk="1" latinLnBrk="0" hangingPunct="1">
      <a:defRPr sz="1188" kern="1200">
        <a:solidFill>
          <a:schemeClr val="tx1"/>
        </a:solidFill>
        <a:latin typeface="+mn-lt"/>
        <a:ea typeface="+mn-ea"/>
        <a:cs typeface="+mn-cs"/>
      </a:defRPr>
    </a:lvl5pPr>
    <a:lvl6pPr marL="2263483" algn="l" defTabSz="905394" rtl="0" eaLnBrk="1" latinLnBrk="0" hangingPunct="1">
      <a:defRPr sz="1188" kern="1200">
        <a:solidFill>
          <a:schemeClr val="tx1"/>
        </a:solidFill>
        <a:latin typeface="+mn-lt"/>
        <a:ea typeface="+mn-ea"/>
        <a:cs typeface="+mn-cs"/>
      </a:defRPr>
    </a:lvl6pPr>
    <a:lvl7pPr marL="2716180" algn="l" defTabSz="905394" rtl="0" eaLnBrk="1" latinLnBrk="0" hangingPunct="1">
      <a:defRPr sz="1188" kern="1200">
        <a:solidFill>
          <a:schemeClr val="tx1"/>
        </a:solidFill>
        <a:latin typeface="+mn-lt"/>
        <a:ea typeface="+mn-ea"/>
        <a:cs typeface="+mn-cs"/>
      </a:defRPr>
    </a:lvl7pPr>
    <a:lvl8pPr marL="3168877" algn="l" defTabSz="905394" rtl="0" eaLnBrk="1" latinLnBrk="0" hangingPunct="1">
      <a:defRPr sz="1188" kern="1200">
        <a:solidFill>
          <a:schemeClr val="tx1"/>
        </a:solidFill>
        <a:latin typeface="+mn-lt"/>
        <a:ea typeface="+mn-ea"/>
        <a:cs typeface="+mn-cs"/>
      </a:defRPr>
    </a:lvl8pPr>
    <a:lvl9pPr marL="3621573" algn="l" defTabSz="905394" rtl="0" eaLnBrk="1" latinLnBrk="0" hangingPunct="1">
      <a:defRPr sz="118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各位评委老师下午好，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410C0-F40B-4426-BB6A-5AD9F1D8B08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训练时我们根据 物料号 来划分多折，利用验证集进行早停。这样的划分相对于随机划分更为严格，但更能保证泛化能力。</a:t>
            </a:r>
            <a:endParaRPr kumimoji="1" lang="en-US" altLang="zh-CN" dirty="0"/>
          </a:p>
          <a:p>
            <a:r>
              <a:rPr kumimoji="1" lang="zh-CN" altLang="en-US" dirty="0"/>
              <a:t>我们也注意到，越新的数据，效果越好。当使用前几个月的需求预测当月的需求时，时间越接近的月份预测效果越好。我们在训练时加入</a:t>
            </a:r>
            <a:r>
              <a:rPr kumimoji="1" lang="en-US" altLang="zh-CN" dirty="0" err="1"/>
              <a:t>sample_weight</a:t>
            </a:r>
            <a:r>
              <a:rPr kumimoji="1" lang="zh-CN" altLang="en-US" dirty="0"/>
              <a:t>，提升新数据对于模型的影响程度。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410C0-F40B-4426-BB6A-5AD9F1D8B08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05284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最终我们的模型在决赛取得了第三名的成绩。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410C0-F40B-4426-BB6A-5AD9F1D8B08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9175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改进的思路包括融合多种模型，引入更多的外部宏观信息作为特征 以及 构建更细致的物料间联系，如 </a:t>
            </a:r>
            <a:r>
              <a:rPr kumimoji="1" lang="en-US" altLang="zh-CN" dirty="0"/>
              <a:t>a</a:t>
            </a:r>
            <a:r>
              <a:rPr kumimoji="1" lang="zh-CN" altLang="en-US" dirty="0"/>
              <a:t>物料如果损坏了，那么</a:t>
            </a:r>
            <a:r>
              <a:rPr kumimoji="1" lang="en-US" altLang="zh-CN" dirty="0"/>
              <a:t>b</a:t>
            </a:r>
            <a:r>
              <a:rPr kumimoji="1" lang="zh-CN" altLang="en-US" dirty="0"/>
              <a:t>物料也需要进行替换这种强关联性的特征。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410C0-F40B-4426-BB6A-5AD9F1D8B08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190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以上是我比赛答辩的所有内容，最后感谢宝安区人民政府、中国信通院 以及 中联重科，谢谢大家。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410C0-F40B-4426-BB6A-5AD9F1D8B08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85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我目前在百度工作，岗位是算法工程师。以上是我去年开始，参加比赛拿过的一些国内外奖项。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410C0-F40B-4426-BB6A-5AD9F1D8B08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738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本次比赛的数据包含了三张表格，配件的历史销售表格、使用对应配件的设备数量 以及 配件对应主机开工的数量。我们可以观察到每年的 一、二月份的开工数量与配件需求数量较低，配件的需求与开工存在较强的关联。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410C0-F40B-4426-BB6A-5AD9F1D8B08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04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为什么会产生对于配件的需求呢？我们认为存在以下几个原因，首先是因为设备的老化，由于环境因素，设备即使没有被使用，也会存在损耗，例如生锈，这属于长期需求，主要的影响因素包括 购入时长、设备总数。</a:t>
            </a:r>
            <a:endParaRPr kumimoji="1" lang="en-US" altLang="zh-CN" dirty="0"/>
          </a:p>
          <a:p>
            <a:r>
              <a:rPr kumimoji="1" lang="zh-CN" altLang="en-US" dirty="0"/>
              <a:t>而开工则会带来短期的需求，配件在使用中产生损耗，主要的影响因素包括 开工的密度以及开工总时长，使用时间越长，配件就越可能因为疲劳产生损耗。</a:t>
            </a:r>
            <a:endParaRPr kumimoji="1" lang="en-US" altLang="zh-CN" dirty="0"/>
          </a:p>
          <a:p>
            <a:r>
              <a:rPr kumimoji="1" lang="zh-CN" altLang="en-US" dirty="0"/>
              <a:t>新设备的建造也可能是产生需求的原因之一。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410C0-F40B-4426-BB6A-5AD9F1D8B08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940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我们的数据包含有</a:t>
            </a:r>
            <a:r>
              <a:rPr kumimoji="1" lang="en-US" altLang="zh-CN" dirty="0"/>
              <a:t>30</a:t>
            </a:r>
            <a:r>
              <a:rPr kumimoji="1" lang="zh-CN" altLang="en-US" dirty="0"/>
              <a:t>个月份的需求量，但是配件的需求较为稀疏，因此我们需要从多维度来聚合信息来缓解稀疏性带来的问题。</a:t>
            </a:r>
            <a:endParaRPr kumimoji="1" lang="en-US" altLang="zh-CN" dirty="0"/>
          </a:p>
          <a:p>
            <a:r>
              <a:rPr kumimoji="1" lang="zh-CN" altLang="en-US" dirty="0"/>
              <a:t>这里我们可以考虑 同类配件，或者属于同一个机械的关联配件。</a:t>
            </a:r>
            <a:endParaRPr kumimoji="1" lang="en-US" altLang="zh-CN" dirty="0"/>
          </a:p>
          <a:p>
            <a:r>
              <a:rPr kumimoji="1" lang="zh-CN" altLang="en-US" dirty="0"/>
              <a:t>以及历史上需求相似的配件，这个相似的配件不一定属于同一类或同一个机械。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410C0-F40B-4426-BB6A-5AD9F1D8B08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706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特征工程包括以下几个类别，统计特征、聚类特征、</a:t>
            </a:r>
            <a:r>
              <a:rPr kumimoji="1" lang="en-US" altLang="zh-CN" dirty="0"/>
              <a:t>lag</a:t>
            </a:r>
            <a:r>
              <a:rPr kumimoji="1" lang="zh-CN" altLang="en-US" dirty="0"/>
              <a:t>特征 以及 手工特征。</a:t>
            </a:r>
            <a:endParaRPr kumimoji="1" lang="en-US" altLang="zh-CN" dirty="0"/>
          </a:p>
          <a:p>
            <a:r>
              <a:rPr kumimoji="1" lang="zh-CN" altLang="en-US" dirty="0"/>
              <a:t>统计特征主要是通过多维度统计物料的信息，刻画物料的特点。</a:t>
            </a:r>
            <a:endParaRPr kumimoji="1" lang="en-US" altLang="zh-CN" dirty="0"/>
          </a:p>
          <a:p>
            <a:r>
              <a:rPr kumimoji="1" lang="zh-CN" altLang="en-US" dirty="0"/>
              <a:t>而聚类特征则通过不同维度、不同聚类标准 来聚类物料，缓解需求的稀疏性问题。</a:t>
            </a:r>
            <a:endParaRPr kumimoji="1" lang="en-US" altLang="zh-CN" dirty="0"/>
          </a:p>
          <a:p>
            <a:r>
              <a:rPr kumimoji="1" lang="en-US" altLang="zh-CN" dirty="0"/>
              <a:t>Lag</a:t>
            </a:r>
            <a:r>
              <a:rPr kumimoji="1" lang="zh-CN" altLang="en-US" dirty="0"/>
              <a:t>特征则引入时间维度上的信息，不同配件的耐久度不同，而配件在使用一段时间后才会产生损耗。</a:t>
            </a:r>
            <a:endParaRPr kumimoji="1" lang="en-US" altLang="zh-CN" dirty="0"/>
          </a:p>
          <a:p>
            <a:r>
              <a:rPr kumimoji="1" lang="zh-CN" altLang="en-US" dirty="0"/>
              <a:t>手工特征则需要对实际业务存在一定的理解，通过业务理解来构造特征。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410C0-F40B-4426-BB6A-5AD9F1D8B08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378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以上是我们进行多维度聚类时用到的一些 聚类标准，我们可以通过不同的 统计维度 和 标准 来聚类物料。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410C0-F40B-4426-BB6A-5AD9F1D8B08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527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算法选择方面，考虑到数据量较小，信号较为稀疏，我们选择使用提升树模型。提升树模型具有极强的非线性拟合能力，同时可以选择多种正则化方式提升泛化能力。</a:t>
            </a:r>
            <a:endParaRPr kumimoji="1" lang="en-US" altLang="zh-CN" dirty="0"/>
          </a:p>
          <a:p>
            <a:r>
              <a:rPr kumimoji="1" lang="zh-CN" altLang="en-US" dirty="0"/>
              <a:t>另一方面我们注意到，对于一个标签，可能存在多个值满足评价函数。</a:t>
            </a:r>
            <a:endParaRPr kumimoji="1" lang="en-US" altLang="zh-CN" dirty="0"/>
          </a:p>
          <a:p>
            <a:r>
              <a:rPr kumimoji="1" lang="zh-CN" altLang="en-US" dirty="0"/>
              <a:t>最终我们选择使用 回归模型，通过优化预测值的来达到更好的效果。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410C0-F40B-4426-BB6A-5AD9F1D8B08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559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在实现细节方面，如果使用回归模型的话，一般的选手可能会采用 平均绝对百分比误差。</a:t>
            </a:r>
            <a:endParaRPr kumimoji="1" lang="en-US" altLang="zh-CN" dirty="0"/>
          </a:p>
          <a:p>
            <a:r>
              <a:rPr kumimoji="1" lang="zh-CN" altLang="en-US" dirty="0"/>
              <a:t>这里我们进行进一步优化，让模型的梯度在达到</a:t>
            </a:r>
            <a:r>
              <a:rPr kumimoji="1" lang="en-US" altLang="zh-CN" dirty="0"/>
              <a:t>0.3</a:t>
            </a:r>
            <a:r>
              <a:rPr kumimoji="1" lang="zh-CN" altLang="en-US" dirty="0"/>
              <a:t>的精度后进行衰减，在避免过拟合的同时，可以提升泛化能力，分数也得到了不小的提升。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410C0-F40B-4426-BB6A-5AD9F1D8B08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159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199" y="1122363"/>
            <a:ext cx="9145191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199" y="3602038"/>
            <a:ext cx="9145191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F6222-18AB-4E7A-9CF1-89C2CFB719C5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9DA14-A8AF-4FEC-83B7-8955637B01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657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F6222-18AB-4E7A-9CF1-89C2CFB719C5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9DA14-A8AF-4FEC-83B7-8955637B01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836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6037" y="365125"/>
            <a:ext cx="2629242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309" y="365125"/>
            <a:ext cx="7735307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F6222-18AB-4E7A-9CF1-89C2CFB719C5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9DA14-A8AF-4FEC-83B7-8955637B01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811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71"/>
          <a:stretch>
            <a:fillRect/>
          </a:stretch>
        </p:blipFill>
        <p:spPr>
          <a:xfrm>
            <a:off x="246300" y="277094"/>
            <a:ext cx="668218" cy="58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85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F6222-18AB-4E7A-9CF1-89C2CFB719C5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9DA14-A8AF-4FEC-83B7-8955637B01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4523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958" y="1709739"/>
            <a:ext cx="1051697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958" y="4589464"/>
            <a:ext cx="1051697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F6222-18AB-4E7A-9CF1-89C2CFB719C5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9DA14-A8AF-4FEC-83B7-8955637B01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0445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309" y="1825625"/>
            <a:ext cx="5182275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004" y="1825625"/>
            <a:ext cx="5182275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F6222-18AB-4E7A-9CF1-89C2CFB719C5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9DA14-A8AF-4FEC-83B7-8955637B01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185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897" y="365126"/>
            <a:ext cx="1051697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898" y="1681163"/>
            <a:ext cx="515845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898" y="2505075"/>
            <a:ext cx="5158459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3004" y="1681163"/>
            <a:ext cx="518386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3004" y="2505075"/>
            <a:ext cx="5183863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F6222-18AB-4E7A-9CF1-89C2CFB719C5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9DA14-A8AF-4FEC-83B7-8955637B01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015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F6222-18AB-4E7A-9CF1-89C2CFB719C5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9DA14-A8AF-4FEC-83B7-8955637B01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3164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F6222-18AB-4E7A-9CF1-89C2CFB719C5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9DA14-A8AF-4FEC-83B7-8955637B01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334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898" y="457200"/>
            <a:ext cx="39327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863" y="987426"/>
            <a:ext cx="617300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898" y="2057400"/>
            <a:ext cx="393274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F6222-18AB-4E7A-9CF1-89C2CFB719C5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9DA14-A8AF-4FEC-83B7-8955637B01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278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898" y="457200"/>
            <a:ext cx="39327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863" y="987426"/>
            <a:ext cx="6173004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898" y="2057400"/>
            <a:ext cx="393274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F6222-18AB-4E7A-9CF1-89C2CFB719C5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9DA14-A8AF-4FEC-83B7-8955637B01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118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309" y="365126"/>
            <a:ext cx="105169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309" y="1825625"/>
            <a:ext cx="105169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309" y="6356351"/>
            <a:ext cx="27435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F6222-18AB-4E7A-9CF1-89C2CFB719C5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9126" y="6356351"/>
            <a:ext cx="4115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1722" y="6356351"/>
            <a:ext cx="27435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9DA14-A8AF-4FEC-83B7-8955637B01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548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13" Type="http://schemas.microsoft.com/office/2007/relationships/diagramDrawing" Target="../diagrams/drawing6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5.xml"/><Relationship Id="rId12" Type="http://schemas.openxmlformats.org/officeDocument/2006/relationships/diagramColors" Target="../diagrams/colors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11" Type="http://schemas.openxmlformats.org/officeDocument/2006/relationships/diagramQuickStyle" Target="../diagrams/quickStyle6.xml"/><Relationship Id="rId5" Type="http://schemas.openxmlformats.org/officeDocument/2006/relationships/diagramLayout" Target="../diagrams/layout5.xml"/><Relationship Id="rId10" Type="http://schemas.openxmlformats.org/officeDocument/2006/relationships/diagramLayout" Target="../diagrams/layout6.xml"/><Relationship Id="rId4" Type="http://schemas.openxmlformats.org/officeDocument/2006/relationships/diagramData" Target="../diagrams/data5.xml"/><Relationship Id="rId9" Type="http://schemas.openxmlformats.org/officeDocument/2006/relationships/diagramData" Target="../diagrams/data6.xml"/><Relationship Id="rId1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12"/>
          <a:stretch>
            <a:fillRect/>
          </a:stretch>
        </p:blipFill>
        <p:spPr>
          <a:xfrm>
            <a:off x="584" y="-119"/>
            <a:ext cx="12192420" cy="685823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4" t="35900" r="28298" b="59193"/>
          <a:stretch>
            <a:fillRect/>
          </a:stretch>
        </p:blipFill>
        <p:spPr>
          <a:xfrm>
            <a:off x="968284" y="381636"/>
            <a:ext cx="5255762" cy="31072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531760" y="4968293"/>
            <a:ext cx="4057790" cy="689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499"/>
              </a:lnSpc>
            </a:pPr>
            <a:r>
              <a:rPr lang="zh-CN" altLang="en-US" sz="2000" b="1" spc="200" dirty="0">
                <a:solidFill>
                  <a:schemeClr val="bg1"/>
                </a:solidFill>
              </a:rPr>
              <a:t>团员名称：</a:t>
            </a:r>
            <a:r>
              <a:rPr lang="zh-CN" altLang="en-US" sz="2000" spc="200" dirty="0">
                <a:solidFill>
                  <a:schemeClr val="bg1"/>
                </a:solidFill>
              </a:rPr>
              <a:t>周远哲</a:t>
            </a:r>
            <a:endParaRPr lang="zh-CN" altLang="en-US" sz="2000" spc="20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24"/>
          <a:stretch>
            <a:fillRect/>
          </a:stretch>
        </p:blipFill>
        <p:spPr>
          <a:xfrm>
            <a:off x="290014" y="308272"/>
            <a:ext cx="598369" cy="52635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71874" y="2413382"/>
            <a:ext cx="5677959" cy="757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499"/>
              </a:lnSpc>
            </a:pPr>
            <a:r>
              <a:rPr lang="zh-CN" altLang="en-US" sz="4000" b="1" spc="200" dirty="0">
                <a:solidFill>
                  <a:schemeClr val="bg1"/>
                </a:solidFill>
              </a:rPr>
              <a:t>重型装备配件需求预测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999796" y="4968293"/>
            <a:ext cx="2393398" cy="689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499"/>
              </a:lnSpc>
            </a:pPr>
            <a:r>
              <a:rPr lang="zh-CN" altLang="en-US" sz="2000" b="1" spc="200" dirty="0">
                <a:solidFill>
                  <a:schemeClr val="bg1"/>
                </a:solidFill>
              </a:rPr>
              <a:t>演讲人：</a:t>
            </a:r>
            <a:r>
              <a:rPr lang="en-US" altLang="zh-CN" sz="2000" spc="200" dirty="0">
                <a:solidFill>
                  <a:schemeClr val="bg1"/>
                </a:solidFill>
              </a:rPr>
              <a:t> </a:t>
            </a:r>
            <a:r>
              <a:rPr lang="zh-CN" altLang="en-US" sz="2000" spc="200" dirty="0">
                <a:solidFill>
                  <a:schemeClr val="bg1"/>
                </a:solidFill>
              </a:rPr>
              <a:t>周远哲</a:t>
            </a:r>
            <a:endParaRPr lang="en-US" altLang="zh-CN" sz="2000" spc="200" dirty="0" err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98753" y="308316"/>
            <a:ext cx="1858201" cy="5849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1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算法选择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584" y="948016"/>
            <a:ext cx="12192420" cy="0"/>
          </a:xfrm>
          <a:prstGeom prst="line">
            <a:avLst/>
          </a:prstGeom>
          <a:ln w="127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322660" y="451495"/>
            <a:ext cx="376094" cy="318096"/>
            <a:chOff x="3132930" y="601990"/>
            <a:chExt cx="376080" cy="414010"/>
          </a:xfrm>
        </p:grpSpPr>
        <p:sp>
          <p:nvSpPr>
            <p:cNvPr id="7" name="燕尾形 8"/>
            <p:cNvSpPr/>
            <p:nvPr/>
          </p:nvSpPr>
          <p:spPr>
            <a:xfrm>
              <a:off x="3132930" y="601990"/>
              <a:ext cx="198120" cy="414010"/>
            </a:xfrm>
            <a:prstGeom prst="chevron">
              <a:avLst/>
            </a:prstGeom>
            <a:solidFill>
              <a:srgbClr val="127A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97" dirty="0">
                <a:solidFill>
                  <a:srgbClr val="127AC3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9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46A1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97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818975" y="841332"/>
            <a:ext cx="944912" cy="103559"/>
          </a:xfrm>
          <a:prstGeom prst="rect">
            <a:avLst/>
          </a:prstGeom>
          <a:solidFill>
            <a:srgbClr val="12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7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886249" y="841332"/>
            <a:ext cx="944912" cy="103559"/>
          </a:xfrm>
          <a:prstGeom prst="rect">
            <a:avLst/>
          </a:prstGeom>
          <a:solidFill>
            <a:srgbClr val="28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7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953522" y="841332"/>
            <a:ext cx="944912" cy="103559"/>
          </a:xfrm>
          <a:prstGeom prst="rect">
            <a:avLst/>
          </a:prstGeom>
          <a:solidFill>
            <a:srgbClr val="46A1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7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020796" y="841332"/>
            <a:ext cx="944912" cy="103559"/>
          </a:xfrm>
          <a:prstGeom prst="rect">
            <a:avLst/>
          </a:prstGeom>
          <a:solidFill>
            <a:srgbClr val="76C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7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9"/>
          <a:stretch>
            <a:fillRect/>
          </a:stretch>
        </p:blipFill>
        <p:spPr>
          <a:xfrm>
            <a:off x="11323291" y="93796"/>
            <a:ext cx="595384" cy="648089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584" y="6555455"/>
            <a:ext cx="12192420" cy="302664"/>
          </a:xfrm>
          <a:prstGeom prst="rect">
            <a:avLst/>
          </a:prstGeom>
          <a:gradFill flip="none" rotWithShape="1">
            <a:gsLst>
              <a:gs pos="0">
                <a:srgbClr val="46A106">
                  <a:shade val="30000"/>
                  <a:satMod val="115000"/>
                </a:srgbClr>
              </a:gs>
              <a:gs pos="50000">
                <a:srgbClr val="46A106">
                  <a:shade val="67500"/>
                  <a:satMod val="115000"/>
                </a:srgbClr>
              </a:gs>
              <a:gs pos="100000">
                <a:srgbClr val="46A10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7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19" name="任意多边形 8"/>
          <p:cNvSpPr/>
          <p:nvPr/>
        </p:nvSpPr>
        <p:spPr>
          <a:xfrm>
            <a:off x="585" y="6465299"/>
            <a:ext cx="2305395" cy="392820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127AC3">
                  <a:shade val="30000"/>
                  <a:satMod val="115000"/>
                </a:srgbClr>
              </a:gs>
              <a:gs pos="50000">
                <a:srgbClr val="127AC3">
                  <a:shade val="67500"/>
                  <a:satMod val="115000"/>
                </a:srgbClr>
              </a:gs>
              <a:gs pos="100000">
                <a:srgbClr val="127AC3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7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C7AF80A-8462-BE46-AD38-1AD697D16312}"/>
              </a:ext>
            </a:extLst>
          </p:cNvPr>
          <p:cNvSpPr txBox="1"/>
          <p:nvPr/>
        </p:nvSpPr>
        <p:spPr>
          <a:xfrm>
            <a:off x="704073" y="1436640"/>
            <a:ext cx="1062453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5584" indent="-345584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根据 物料号、时间 构建多折训练，设定早停，保证模型的泛化能力。</a:t>
            </a:r>
            <a:endParaRPr kumimoji="1" lang="en-US" altLang="zh-CN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345584" indent="-345584">
              <a:buFont typeface="Arial" panose="020B0604020202020204" pitchFamily="34" charset="0"/>
              <a:buChar char="•"/>
            </a:pPr>
            <a:endParaRPr kumimoji="1" lang="en-US" altLang="zh-CN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345584" indent="-345584">
              <a:buFont typeface="Arial" panose="020B0604020202020204" pitchFamily="34" charset="0"/>
              <a:buChar char="•"/>
            </a:pPr>
            <a:endParaRPr kumimoji="1" lang="en-US" altLang="zh-CN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345584" indent="-345584">
              <a:buFont typeface="Arial" panose="020B0604020202020204" pitchFamily="34" charset="0"/>
              <a:buChar char="•"/>
            </a:pPr>
            <a:endParaRPr kumimoji="1" lang="en-US" altLang="zh-CN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345584" indent="-345584">
              <a:buFont typeface="Arial" panose="020B0604020202020204" pitchFamily="34" charset="0"/>
              <a:buChar char="•"/>
            </a:pPr>
            <a:endParaRPr kumimoji="1" lang="en-US" altLang="zh-CN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345584" indent="-345584">
              <a:buFont typeface="Arial" panose="020B0604020202020204" pitchFamily="34" charset="0"/>
              <a:buChar char="•"/>
            </a:pPr>
            <a:endParaRPr kumimoji="1" lang="en-US" altLang="zh-CN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endParaRPr kumimoji="1" lang="en-US" altLang="zh-CN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345584" indent="-345584">
              <a:buFont typeface="Arial" panose="020B0604020202020204" pitchFamily="34" charset="0"/>
              <a:buChar char="•"/>
            </a:pPr>
            <a:endParaRPr kumimoji="1" lang="en-US" altLang="zh-CN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endParaRPr kumimoji="1" lang="en-US" altLang="zh-CN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endParaRPr kumimoji="1" lang="en-US" altLang="zh-CN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345584" indent="-345584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使用前</a:t>
            </a:r>
            <a:r>
              <a:rPr kumimoji="1" lang="en-US" altLang="zh-CN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N</a:t>
            </a:r>
            <a:r>
              <a:rPr kumimoji="1"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个月的需求预测本月的需求，发现时间上越靠近的需求量，预测效果越好：</a:t>
            </a:r>
            <a:endParaRPr kumimoji="1" lang="en-US" altLang="zh-CN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lvl="1"/>
            <a:r>
              <a:rPr kumimoji="1"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训练时加入</a:t>
            </a:r>
            <a:r>
              <a:rPr kumimoji="1" lang="en-US" altLang="zh-CN" sz="2000"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sample_weight</a:t>
            </a:r>
            <a:r>
              <a:rPr kumimoji="1"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，提升近期数据对于模型的影响程度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2D3027D-012C-6143-8FB1-FD017C2914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981" y="1928319"/>
            <a:ext cx="6684724" cy="240085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E03DCB3-E4EC-754C-B0E7-78027E312A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365" y="5273115"/>
            <a:ext cx="1819953" cy="119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95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98753" y="308316"/>
            <a:ext cx="1826141" cy="5849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1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最终结果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584" y="948016"/>
            <a:ext cx="12192420" cy="0"/>
          </a:xfrm>
          <a:prstGeom prst="line">
            <a:avLst/>
          </a:prstGeom>
          <a:ln w="127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322660" y="451495"/>
            <a:ext cx="376094" cy="318096"/>
            <a:chOff x="3132930" y="601990"/>
            <a:chExt cx="376080" cy="414010"/>
          </a:xfrm>
        </p:grpSpPr>
        <p:sp>
          <p:nvSpPr>
            <p:cNvPr id="7" name="燕尾形 8"/>
            <p:cNvSpPr/>
            <p:nvPr/>
          </p:nvSpPr>
          <p:spPr>
            <a:xfrm>
              <a:off x="3132930" y="601990"/>
              <a:ext cx="198120" cy="414010"/>
            </a:xfrm>
            <a:prstGeom prst="chevron">
              <a:avLst/>
            </a:prstGeom>
            <a:solidFill>
              <a:srgbClr val="127A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97" dirty="0">
                <a:solidFill>
                  <a:srgbClr val="127AC3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9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46A1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97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818975" y="841332"/>
            <a:ext cx="944912" cy="103559"/>
          </a:xfrm>
          <a:prstGeom prst="rect">
            <a:avLst/>
          </a:prstGeom>
          <a:solidFill>
            <a:srgbClr val="12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7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886249" y="841332"/>
            <a:ext cx="944912" cy="103559"/>
          </a:xfrm>
          <a:prstGeom prst="rect">
            <a:avLst/>
          </a:prstGeom>
          <a:solidFill>
            <a:srgbClr val="28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7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953522" y="841332"/>
            <a:ext cx="944912" cy="103559"/>
          </a:xfrm>
          <a:prstGeom prst="rect">
            <a:avLst/>
          </a:prstGeom>
          <a:solidFill>
            <a:srgbClr val="46A1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7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020796" y="841332"/>
            <a:ext cx="944912" cy="103559"/>
          </a:xfrm>
          <a:prstGeom prst="rect">
            <a:avLst/>
          </a:prstGeom>
          <a:solidFill>
            <a:srgbClr val="76C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7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9"/>
          <a:stretch>
            <a:fillRect/>
          </a:stretch>
        </p:blipFill>
        <p:spPr>
          <a:xfrm>
            <a:off x="11323291" y="93796"/>
            <a:ext cx="595384" cy="648089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584" y="6555455"/>
            <a:ext cx="12192420" cy="302664"/>
          </a:xfrm>
          <a:prstGeom prst="rect">
            <a:avLst/>
          </a:prstGeom>
          <a:gradFill flip="none" rotWithShape="1">
            <a:gsLst>
              <a:gs pos="0">
                <a:srgbClr val="46A106">
                  <a:shade val="30000"/>
                  <a:satMod val="115000"/>
                </a:srgbClr>
              </a:gs>
              <a:gs pos="50000">
                <a:srgbClr val="46A106">
                  <a:shade val="67500"/>
                  <a:satMod val="115000"/>
                </a:srgbClr>
              </a:gs>
              <a:gs pos="100000">
                <a:srgbClr val="46A10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7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19" name="任意多边形 8"/>
          <p:cNvSpPr/>
          <p:nvPr/>
        </p:nvSpPr>
        <p:spPr>
          <a:xfrm>
            <a:off x="585" y="6465299"/>
            <a:ext cx="2305395" cy="392820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127AC3">
                  <a:shade val="30000"/>
                  <a:satMod val="115000"/>
                </a:srgbClr>
              </a:gs>
              <a:gs pos="50000">
                <a:srgbClr val="127AC3">
                  <a:shade val="67500"/>
                  <a:satMod val="115000"/>
                </a:srgbClr>
              </a:gs>
              <a:gs pos="100000">
                <a:srgbClr val="127AC3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7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190087-E777-AF45-BED1-D653CC495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525" y="2350708"/>
            <a:ext cx="7737223" cy="279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971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98753" y="308316"/>
            <a:ext cx="1826141" cy="5849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1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改进思路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584" y="948016"/>
            <a:ext cx="12192420" cy="0"/>
          </a:xfrm>
          <a:prstGeom prst="line">
            <a:avLst/>
          </a:prstGeom>
          <a:ln w="127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322660" y="451495"/>
            <a:ext cx="376094" cy="318096"/>
            <a:chOff x="3132930" y="601990"/>
            <a:chExt cx="376080" cy="414010"/>
          </a:xfrm>
        </p:grpSpPr>
        <p:sp>
          <p:nvSpPr>
            <p:cNvPr id="7" name="燕尾形 8"/>
            <p:cNvSpPr/>
            <p:nvPr/>
          </p:nvSpPr>
          <p:spPr>
            <a:xfrm>
              <a:off x="3132930" y="601990"/>
              <a:ext cx="198120" cy="414010"/>
            </a:xfrm>
            <a:prstGeom prst="chevron">
              <a:avLst/>
            </a:prstGeom>
            <a:solidFill>
              <a:srgbClr val="127A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97" dirty="0">
                <a:solidFill>
                  <a:srgbClr val="127AC3"/>
                </a:solidFill>
              </a:endParaRPr>
            </a:p>
          </p:txBody>
        </p:sp>
        <p:sp>
          <p:nvSpPr>
            <p:cNvPr id="9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46A1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97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818975" y="841332"/>
            <a:ext cx="944912" cy="103559"/>
          </a:xfrm>
          <a:prstGeom prst="rect">
            <a:avLst/>
          </a:prstGeom>
          <a:solidFill>
            <a:srgbClr val="12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7"/>
          </a:p>
        </p:txBody>
      </p:sp>
      <p:sp>
        <p:nvSpPr>
          <p:cNvPr id="11" name="矩形 10"/>
          <p:cNvSpPr/>
          <p:nvPr/>
        </p:nvSpPr>
        <p:spPr>
          <a:xfrm>
            <a:off x="8886249" y="841332"/>
            <a:ext cx="944912" cy="103559"/>
          </a:xfrm>
          <a:prstGeom prst="rect">
            <a:avLst/>
          </a:prstGeom>
          <a:solidFill>
            <a:srgbClr val="28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7"/>
          </a:p>
        </p:txBody>
      </p:sp>
      <p:sp>
        <p:nvSpPr>
          <p:cNvPr id="12" name="矩形 11"/>
          <p:cNvSpPr/>
          <p:nvPr/>
        </p:nvSpPr>
        <p:spPr>
          <a:xfrm>
            <a:off x="9953522" y="841332"/>
            <a:ext cx="944912" cy="103559"/>
          </a:xfrm>
          <a:prstGeom prst="rect">
            <a:avLst/>
          </a:prstGeom>
          <a:solidFill>
            <a:srgbClr val="46A1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7"/>
          </a:p>
        </p:txBody>
      </p:sp>
      <p:sp>
        <p:nvSpPr>
          <p:cNvPr id="13" name="矩形 12"/>
          <p:cNvSpPr/>
          <p:nvPr/>
        </p:nvSpPr>
        <p:spPr>
          <a:xfrm>
            <a:off x="11020796" y="841332"/>
            <a:ext cx="944912" cy="103559"/>
          </a:xfrm>
          <a:prstGeom prst="rect">
            <a:avLst/>
          </a:prstGeom>
          <a:solidFill>
            <a:srgbClr val="76C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7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9"/>
          <a:stretch>
            <a:fillRect/>
          </a:stretch>
        </p:blipFill>
        <p:spPr>
          <a:xfrm>
            <a:off x="11323291" y="93796"/>
            <a:ext cx="595384" cy="648089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584" y="6555455"/>
            <a:ext cx="12192420" cy="302664"/>
          </a:xfrm>
          <a:prstGeom prst="rect">
            <a:avLst/>
          </a:prstGeom>
          <a:gradFill flip="none" rotWithShape="1">
            <a:gsLst>
              <a:gs pos="0">
                <a:srgbClr val="46A106">
                  <a:shade val="30000"/>
                  <a:satMod val="115000"/>
                </a:srgbClr>
              </a:gs>
              <a:gs pos="50000">
                <a:srgbClr val="46A106">
                  <a:shade val="67500"/>
                  <a:satMod val="115000"/>
                </a:srgbClr>
              </a:gs>
              <a:gs pos="100000">
                <a:srgbClr val="46A10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7"/>
          </a:p>
        </p:txBody>
      </p:sp>
      <p:sp>
        <p:nvSpPr>
          <p:cNvPr id="19" name="任意多边形 8"/>
          <p:cNvSpPr/>
          <p:nvPr/>
        </p:nvSpPr>
        <p:spPr>
          <a:xfrm>
            <a:off x="585" y="6465299"/>
            <a:ext cx="2305395" cy="392820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127AC3">
                  <a:shade val="30000"/>
                  <a:satMod val="115000"/>
                </a:srgbClr>
              </a:gs>
              <a:gs pos="50000">
                <a:srgbClr val="127AC3">
                  <a:shade val="67500"/>
                  <a:satMod val="115000"/>
                </a:srgbClr>
              </a:gs>
              <a:gs pos="100000">
                <a:srgbClr val="127AC3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7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D4D0B7C-206E-AF4D-94FA-733BD94F4D25}"/>
              </a:ext>
            </a:extLst>
          </p:cNvPr>
          <p:cNvSpPr txBox="1"/>
          <p:nvPr/>
        </p:nvSpPr>
        <p:spPr>
          <a:xfrm>
            <a:off x="698754" y="1585653"/>
            <a:ext cx="1062453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5584" indent="-345584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采用多种模型融合，防止过拟合，优化模型效果。</a:t>
            </a:r>
            <a:endParaRPr kumimoji="1" lang="en-US" altLang="zh-CN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345584" indent="-345584">
              <a:buFont typeface="Arial" panose="020B0604020202020204" pitchFamily="34" charset="0"/>
              <a:buChar char="•"/>
            </a:pPr>
            <a:endParaRPr kumimoji="1" lang="en-US" altLang="zh-CN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345584" indent="-345584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引入更多种类的外部信息，宏观经济因素，扩充特征。</a:t>
            </a:r>
            <a:endParaRPr kumimoji="1" lang="en-US" altLang="zh-CN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798281" lvl="1" indent="-345584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国家政策开展大规模基础建设。</a:t>
            </a:r>
            <a:endParaRPr kumimoji="1" lang="en-US" altLang="zh-CN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798281" lvl="1" indent="-345584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竞争对手投入的产能规模。</a:t>
            </a:r>
            <a:endParaRPr kumimoji="1" lang="en-US" altLang="zh-CN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345584" indent="-345584">
              <a:buFont typeface="Arial" panose="020B0604020202020204" pitchFamily="34" charset="0"/>
              <a:buChar char="•"/>
            </a:pPr>
            <a:endParaRPr kumimoji="1" lang="en-US" altLang="zh-CN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345584" indent="-345584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构建更细致的物料间的联系。</a:t>
            </a:r>
            <a:endParaRPr kumimoji="1" lang="en-US" altLang="zh-CN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909897" lvl="1" indent="-457200">
              <a:buFont typeface="+mj-lt"/>
              <a:buAutoNum type="arabicPeriod"/>
            </a:pPr>
            <a:r>
              <a:rPr kumimoji="1"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例：成对匹配的物料。如果</a:t>
            </a:r>
            <a:r>
              <a:rPr kumimoji="1" lang="en-US" altLang="zh-CN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a</a:t>
            </a:r>
            <a:r>
              <a:rPr kumimoji="1"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物料损坏了，那么</a:t>
            </a:r>
            <a:r>
              <a:rPr kumimoji="1" lang="en-US" altLang="zh-CN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b</a:t>
            </a:r>
            <a:r>
              <a:rPr kumimoji="1"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物料也需要同步替换。</a:t>
            </a:r>
            <a:endParaRPr kumimoji="1" lang="en-US" altLang="zh-CN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345584" indent="-345584">
              <a:buFont typeface="Arial" panose="020B0604020202020204" pitchFamily="34" charset="0"/>
              <a:buChar char="•"/>
            </a:pPr>
            <a:endParaRPr kumimoji="1" lang="en-US" altLang="zh-CN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345584" indent="-345584">
              <a:buFont typeface="Arial" panose="020B0604020202020204" pitchFamily="34" charset="0"/>
              <a:buChar char="•"/>
            </a:pPr>
            <a:endParaRPr kumimoji="1" lang="zh-CN" altLang="en-US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7414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12"/>
          <a:stretch>
            <a:fillRect/>
          </a:stretch>
        </p:blipFill>
        <p:spPr>
          <a:xfrm>
            <a:off x="584" y="-119"/>
            <a:ext cx="12192420" cy="685823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4" t="35900" r="28298" b="59193"/>
          <a:stretch>
            <a:fillRect/>
          </a:stretch>
        </p:blipFill>
        <p:spPr>
          <a:xfrm>
            <a:off x="968284" y="381636"/>
            <a:ext cx="5255762" cy="3107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24"/>
          <a:stretch>
            <a:fillRect/>
          </a:stretch>
        </p:blipFill>
        <p:spPr>
          <a:xfrm>
            <a:off x="290014" y="308272"/>
            <a:ext cx="598369" cy="526354"/>
          </a:xfrm>
          <a:prstGeom prst="rect">
            <a:avLst/>
          </a:prstGeom>
        </p:spPr>
      </p:pic>
      <p:sp>
        <p:nvSpPr>
          <p:cNvPr id="7" name="文本框 12"/>
          <p:cNvSpPr txBox="1">
            <a:spLocks noChangeArrowheads="1"/>
          </p:cNvSpPr>
          <p:nvPr/>
        </p:nvSpPr>
        <p:spPr bwMode="auto">
          <a:xfrm>
            <a:off x="1897191" y="2667228"/>
            <a:ext cx="7823749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66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egoe UI" panose="020B0502040204020203" pitchFamily="34" charset="0"/>
                <a:ea typeface="微软雅黑" panose="020B0503020204020204" pitchFamily="34" charset="-122"/>
              </a:rPr>
              <a:t>THANK  YOU</a:t>
            </a:r>
            <a:endParaRPr lang="zh-CN" altLang="en-US" sz="6600" b="1" spc="2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83137" y="357098"/>
            <a:ext cx="1800259" cy="577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151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95882" y="986799"/>
            <a:ext cx="12001827" cy="0"/>
          </a:xfrm>
          <a:prstGeom prst="line">
            <a:avLst/>
          </a:prstGeom>
          <a:ln w="127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412922" y="498040"/>
            <a:ext cx="370215" cy="313123"/>
            <a:chOff x="3132930" y="601990"/>
            <a:chExt cx="376080" cy="414010"/>
          </a:xfrm>
        </p:grpSpPr>
        <p:sp>
          <p:nvSpPr>
            <p:cNvPr id="7" name="燕尾形 8"/>
            <p:cNvSpPr/>
            <p:nvPr/>
          </p:nvSpPr>
          <p:spPr>
            <a:xfrm>
              <a:off x="3132930" y="601990"/>
              <a:ext cx="198120" cy="414010"/>
            </a:xfrm>
            <a:prstGeom prst="chevron">
              <a:avLst/>
            </a:prstGeom>
            <a:solidFill>
              <a:srgbClr val="127A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74" dirty="0">
                <a:solidFill>
                  <a:srgbClr val="127AC3"/>
                </a:solidFill>
              </a:endParaRPr>
            </a:p>
          </p:txBody>
        </p:sp>
        <p:sp>
          <p:nvSpPr>
            <p:cNvPr id="9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46A1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74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792054" y="881782"/>
            <a:ext cx="930141" cy="101940"/>
          </a:xfrm>
          <a:prstGeom prst="rect">
            <a:avLst/>
          </a:prstGeom>
          <a:solidFill>
            <a:srgbClr val="12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/>
          </a:p>
        </p:txBody>
      </p:sp>
      <p:sp>
        <p:nvSpPr>
          <p:cNvPr id="11" name="矩形 10"/>
          <p:cNvSpPr/>
          <p:nvPr/>
        </p:nvSpPr>
        <p:spPr>
          <a:xfrm>
            <a:off x="8842644" y="881782"/>
            <a:ext cx="930141" cy="101940"/>
          </a:xfrm>
          <a:prstGeom prst="rect">
            <a:avLst/>
          </a:prstGeom>
          <a:solidFill>
            <a:srgbClr val="28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/>
          </a:p>
        </p:txBody>
      </p:sp>
      <p:sp>
        <p:nvSpPr>
          <p:cNvPr id="12" name="矩形 11"/>
          <p:cNvSpPr/>
          <p:nvPr/>
        </p:nvSpPr>
        <p:spPr>
          <a:xfrm>
            <a:off x="9893235" y="881782"/>
            <a:ext cx="930141" cy="101940"/>
          </a:xfrm>
          <a:prstGeom prst="rect">
            <a:avLst/>
          </a:prstGeom>
          <a:solidFill>
            <a:srgbClr val="46A1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/>
          </a:p>
        </p:txBody>
      </p:sp>
      <p:sp>
        <p:nvSpPr>
          <p:cNvPr id="13" name="矩形 12"/>
          <p:cNvSpPr/>
          <p:nvPr/>
        </p:nvSpPr>
        <p:spPr>
          <a:xfrm>
            <a:off x="10943824" y="881782"/>
            <a:ext cx="930141" cy="101940"/>
          </a:xfrm>
          <a:prstGeom prst="rect">
            <a:avLst/>
          </a:prstGeom>
          <a:solidFill>
            <a:srgbClr val="76C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9"/>
          <a:stretch>
            <a:fillRect/>
          </a:stretch>
        </p:blipFill>
        <p:spPr>
          <a:xfrm>
            <a:off x="11241592" y="145932"/>
            <a:ext cx="586077" cy="637959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95882" y="6506583"/>
            <a:ext cx="12001827" cy="297933"/>
          </a:xfrm>
          <a:prstGeom prst="rect">
            <a:avLst/>
          </a:prstGeom>
          <a:gradFill flip="none" rotWithShape="1">
            <a:gsLst>
              <a:gs pos="0">
                <a:srgbClr val="46A106">
                  <a:shade val="30000"/>
                  <a:satMod val="115000"/>
                </a:srgbClr>
              </a:gs>
              <a:gs pos="50000">
                <a:srgbClr val="46A106">
                  <a:shade val="67500"/>
                  <a:satMod val="115000"/>
                </a:srgbClr>
              </a:gs>
              <a:gs pos="100000">
                <a:srgbClr val="46A10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/>
          </a:p>
        </p:txBody>
      </p:sp>
      <p:sp>
        <p:nvSpPr>
          <p:cNvPr id="19" name="任意多边形 8"/>
          <p:cNvSpPr/>
          <p:nvPr/>
        </p:nvSpPr>
        <p:spPr>
          <a:xfrm>
            <a:off x="95881" y="6417837"/>
            <a:ext cx="2269358" cy="386679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127AC3">
                  <a:shade val="30000"/>
                  <a:satMod val="115000"/>
                </a:srgbClr>
              </a:gs>
              <a:gs pos="50000">
                <a:srgbClr val="127AC3">
                  <a:shade val="67500"/>
                  <a:satMod val="115000"/>
                </a:srgbClr>
              </a:gs>
              <a:gs pos="100000">
                <a:srgbClr val="127AC3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 dirty="0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AD506016-E0F6-CA4E-A204-F7F845FA6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143" y="1274578"/>
            <a:ext cx="9867648" cy="50892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zh-CN" altLang="en-US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从</a:t>
            </a:r>
            <a:r>
              <a:rPr kumimoji="1" lang="en-US" altLang="zh-CN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2020</a:t>
            </a:r>
            <a:r>
              <a:rPr kumimoji="1" lang="zh-CN" altLang="en-US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年三月份开始，</a:t>
            </a:r>
            <a:r>
              <a:rPr kumimoji="1" lang="en-US" altLang="zh-CN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0</a:t>
            </a:r>
            <a:r>
              <a:rPr kumimoji="1" lang="zh-CN" altLang="en-US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基础开始打比赛，收获了一些奖项，包括：</a:t>
            </a:r>
            <a:endParaRPr kumimoji="1" lang="en-US" altLang="zh-CN" sz="1575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r>
              <a:rPr kumimoji="1" lang="en-US" altLang="zh-CN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2020</a:t>
            </a:r>
            <a:r>
              <a:rPr kumimoji="1" lang="zh-CN" altLang="en-US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</a:t>
            </a:r>
            <a:r>
              <a:rPr kumimoji="1" lang="en-US" altLang="zh-CN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Kaggle</a:t>
            </a:r>
            <a:r>
              <a:rPr kumimoji="1" lang="zh-CN" altLang="en-US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</a:t>
            </a:r>
            <a:r>
              <a:rPr kumimoji="1" lang="en-US" altLang="zh-CN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Jane Street</a:t>
            </a:r>
            <a:r>
              <a:rPr kumimoji="1" lang="zh-CN" altLang="en-US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金融量化大赛 冠军 </a:t>
            </a:r>
            <a:endParaRPr kumimoji="1" lang="en-US" altLang="zh-CN" sz="1575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r>
              <a:rPr kumimoji="1" lang="en-US" altLang="zh-CN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2021</a:t>
            </a:r>
            <a:r>
              <a:rPr kumimoji="1" lang="zh-CN" altLang="en-US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微信大数据比赛挑战赛</a:t>
            </a:r>
            <a:r>
              <a:rPr kumimoji="1" lang="en-US" altLang="zh-CN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</a:t>
            </a:r>
            <a:r>
              <a:rPr kumimoji="1" lang="zh-CN" altLang="en-US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亚军 </a:t>
            </a:r>
            <a:endParaRPr kumimoji="1" lang="en-US" altLang="zh-CN" sz="1575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r>
              <a:rPr kumimoji="1" lang="en-US" altLang="zh-CN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2020</a:t>
            </a:r>
            <a:r>
              <a:rPr kumimoji="1" lang="zh-CN" altLang="en-US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中国平安 保险科技挑战赛 冠军</a:t>
            </a:r>
            <a:endParaRPr kumimoji="1" lang="en-US" altLang="zh-CN" sz="1575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r>
              <a:rPr kumimoji="1" lang="en-US" altLang="zh-CN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2021</a:t>
            </a:r>
            <a:r>
              <a:rPr kumimoji="1" lang="zh-CN" altLang="en-US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智慧海洋挑战赛 亚军</a:t>
            </a:r>
            <a:endParaRPr kumimoji="1" lang="en-US" altLang="zh-CN" sz="1575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r>
              <a:rPr kumimoji="1" lang="en-US" altLang="zh-CN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2021</a:t>
            </a:r>
            <a:r>
              <a:rPr kumimoji="1" lang="zh-CN" altLang="en-US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百度螺旋桨</a:t>
            </a:r>
            <a:r>
              <a:rPr kumimoji="1" lang="en-US" altLang="zh-CN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RNA</a:t>
            </a:r>
            <a:r>
              <a:rPr kumimoji="1" lang="zh-CN" altLang="en-US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结构预测 亚军</a:t>
            </a:r>
            <a:endParaRPr kumimoji="1" lang="en-US" altLang="zh-CN" sz="1575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r>
              <a:rPr kumimoji="1" lang="en-US" altLang="zh-CN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2020</a:t>
            </a:r>
            <a:r>
              <a:rPr kumimoji="1" lang="zh-CN" altLang="en-US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</a:t>
            </a:r>
            <a:r>
              <a:rPr kumimoji="1" lang="en-US" altLang="zh-CN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Booking</a:t>
            </a:r>
            <a:r>
              <a:rPr kumimoji="1" lang="zh-CN" altLang="en-US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</a:t>
            </a:r>
            <a:r>
              <a:rPr kumimoji="1" lang="en-US" altLang="zh-CN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challenge</a:t>
            </a:r>
            <a:r>
              <a:rPr kumimoji="1" lang="zh-CN" altLang="en-US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</a:t>
            </a:r>
            <a:r>
              <a:rPr kumimoji="1" lang="en-US" altLang="zh-CN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2021</a:t>
            </a:r>
            <a:r>
              <a:rPr kumimoji="1" lang="zh-CN" altLang="en-US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</a:t>
            </a:r>
            <a:r>
              <a:rPr kumimoji="1" lang="en-US" altLang="zh-CN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ACM</a:t>
            </a:r>
            <a:r>
              <a:rPr kumimoji="1" lang="zh-CN" altLang="en-US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</a:t>
            </a:r>
            <a:r>
              <a:rPr kumimoji="1" lang="en-US" altLang="zh-CN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workshop</a:t>
            </a:r>
            <a:r>
              <a:rPr kumimoji="1" lang="zh-CN" altLang="en-US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季军</a:t>
            </a:r>
            <a:endParaRPr kumimoji="1" lang="en-US" altLang="zh-CN" sz="1575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r>
              <a:rPr kumimoji="1" lang="en-US" altLang="zh-CN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2020</a:t>
            </a:r>
            <a:r>
              <a:rPr kumimoji="1" lang="zh-CN" altLang="en-US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腾讯广告算法大赛 </a:t>
            </a:r>
            <a:r>
              <a:rPr kumimoji="1" lang="en-US" altLang="zh-CN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13</a:t>
            </a:r>
            <a:r>
              <a:rPr kumimoji="1" lang="zh-CN" altLang="en-US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名</a:t>
            </a:r>
            <a:endParaRPr kumimoji="1" lang="en-US" altLang="zh-CN" sz="1575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r>
              <a:rPr kumimoji="1" lang="en-US" altLang="zh-CN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2021</a:t>
            </a:r>
            <a:r>
              <a:rPr kumimoji="1" lang="zh-CN" altLang="en-US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</a:t>
            </a:r>
            <a:r>
              <a:rPr kumimoji="1" lang="en-US" altLang="zh-CN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OPPO AI5G </a:t>
            </a:r>
            <a:r>
              <a:rPr kumimoji="1" lang="zh-CN" altLang="en-US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信道压缩比赛 </a:t>
            </a:r>
            <a:r>
              <a:rPr kumimoji="1" lang="en-US" altLang="zh-CN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top 1%</a:t>
            </a:r>
          </a:p>
          <a:p>
            <a:r>
              <a:rPr kumimoji="1" lang="en-US" altLang="zh-CN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2020</a:t>
            </a:r>
            <a:r>
              <a:rPr kumimoji="1" lang="zh-CN" altLang="en-US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基因工程挑战赛 </a:t>
            </a:r>
            <a:r>
              <a:rPr kumimoji="1" lang="en-US" altLang="zh-CN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GEAC top 1%</a:t>
            </a:r>
          </a:p>
          <a:p>
            <a:r>
              <a:rPr kumimoji="1" lang="en-US" altLang="zh-CN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2020</a:t>
            </a:r>
            <a:r>
              <a:rPr kumimoji="1" lang="zh-CN" altLang="en-US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</a:t>
            </a:r>
            <a:r>
              <a:rPr kumimoji="1" lang="en-US" altLang="zh-CN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Kaggle DFDC </a:t>
            </a:r>
            <a:r>
              <a:rPr kumimoji="1" lang="zh-CN" altLang="en-US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铜牌</a:t>
            </a:r>
            <a:endParaRPr kumimoji="1" lang="en-US" altLang="zh-CN" sz="1575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r>
              <a:rPr kumimoji="1" lang="en-US" altLang="zh-CN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2020</a:t>
            </a:r>
            <a:r>
              <a:rPr kumimoji="1" lang="zh-CN" altLang="en-US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新网银行金融科技挑战赛 </a:t>
            </a:r>
            <a:r>
              <a:rPr kumimoji="1" lang="en-US" altLang="zh-CN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top 1%</a:t>
            </a:r>
          </a:p>
          <a:p>
            <a:r>
              <a:rPr kumimoji="1" lang="en-US" altLang="zh-CN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2013</a:t>
            </a:r>
            <a:r>
              <a:rPr kumimoji="1" lang="zh-CN" altLang="en-US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全国大学生数学竞赛 一等奖</a:t>
            </a:r>
            <a:endParaRPr kumimoji="1" lang="en-US" altLang="zh-CN" sz="1575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r>
              <a:rPr kumimoji="1" lang="en-US" altLang="zh-CN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…</a:t>
            </a:r>
          </a:p>
          <a:p>
            <a:endParaRPr kumimoji="1" lang="en-US" altLang="zh-CN" sz="1575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endParaRPr kumimoji="1" lang="en-US" altLang="zh-CN" sz="1575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6541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756AC72C-0C59-7F4D-B48B-551C0C803FC5}"/>
              </a:ext>
            </a:extLst>
          </p:cNvPr>
          <p:cNvSpPr/>
          <p:nvPr/>
        </p:nvSpPr>
        <p:spPr>
          <a:xfrm>
            <a:off x="1014134" y="1997284"/>
            <a:ext cx="3557866" cy="8348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7E14727-B826-8447-99F7-846E6C6185DF}"/>
              </a:ext>
            </a:extLst>
          </p:cNvPr>
          <p:cNvSpPr/>
          <p:nvPr/>
        </p:nvSpPr>
        <p:spPr>
          <a:xfrm>
            <a:off x="1014134" y="2832171"/>
            <a:ext cx="3557866" cy="11040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1F8448B-7073-734B-A8F5-4CEC415906B7}"/>
              </a:ext>
            </a:extLst>
          </p:cNvPr>
          <p:cNvSpPr/>
          <p:nvPr/>
        </p:nvSpPr>
        <p:spPr>
          <a:xfrm>
            <a:off x="1014134" y="3932877"/>
            <a:ext cx="3557866" cy="15185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98753" y="308316"/>
            <a:ext cx="1826141" cy="5849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1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数据说明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584" y="948016"/>
            <a:ext cx="12192420" cy="0"/>
          </a:xfrm>
          <a:prstGeom prst="line">
            <a:avLst/>
          </a:prstGeom>
          <a:ln w="127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322660" y="451495"/>
            <a:ext cx="376094" cy="318096"/>
            <a:chOff x="3132930" y="601990"/>
            <a:chExt cx="376080" cy="414010"/>
          </a:xfrm>
        </p:grpSpPr>
        <p:sp>
          <p:nvSpPr>
            <p:cNvPr id="7" name="燕尾形 8"/>
            <p:cNvSpPr/>
            <p:nvPr/>
          </p:nvSpPr>
          <p:spPr>
            <a:xfrm>
              <a:off x="3132930" y="601990"/>
              <a:ext cx="198120" cy="414010"/>
            </a:xfrm>
            <a:prstGeom prst="chevron">
              <a:avLst/>
            </a:prstGeom>
            <a:solidFill>
              <a:srgbClr val="127A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97" dirty="0">
                <a:solidFill>
                  <a:srgbClr val="127AC3"/>
                </a:solidFill>
              </a:endParaRPr>
            </a:p>
          </p:txBody>
        </p:sp>
        <p:sp>
          <p:nvSpPr>
            <p:cNvPr id="9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46A1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97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818975" y="841332"/>
            <a:ext cx="944912" cy="103559"/>
          </a:xfrm>
          <a:prstGeom prst="rect">
            <a:avLst/>
          </a:prstGeom>
          <a:solidFill>
            <a:srgbClr val="12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7"/>
          </a:p>
        </p:txBody>
      </p:sp>
      <p:sp>
        <p:nvSpPr>
          <p:cNvPr id="11" name="矩形 10"/>
          <p:cNvSpPr/>
          <p:nvPr/>
        </p:nvSpPr>
        <p:spPr>
          <a:xfrm>
            <a:off x="8886249" y="841332"/>
            <a:ext cx="944912" cy="103559"/>
          </a:xfrm>
          <a:prstGeom prst="rect">
            <a:avLst/>
          </a:prstGeom>
          <a:solidFill>
            <a:srgbClr val="28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7"/>
          </a:p>
        </p:txBody>
      </p:sp>
      <p:sp>
        <p:nvSpPr>
          <p:cNvPr id="12" name="矩形 11"/>
          <p:cNvSpPr/>
          <p:nvPr/>
        </p:nvSpPr>
        <p:spPr>
          <a:xfrm>
            <a:off x="9953522" y="841332"/>
            <a:ext cx="944912" cy="103559"/>
          </a:xfrm>
          <a:prstGeom prst="rect">
            <a:avLst/>
          </a:prstGeom>
          <a:solidFill>
            <a:srgbClr val="46A1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7"/>
          </a:p>
        </p:txBody>
      </p:sp>
      <p:sp>
        <p:nvSpPr>
          <p:cNvPr id="13" name="矩形 12"/>
          <p:cNvSpPr/>
          <p:nvPr/>
        </p:nvSpPr>
        <p:spPr>
          <a:xfrm>
            <a:off x="11020796" y="841332"/>
            <a:ext cx="944912" cy="103559"/>
          </a:xfrm>
          <a:prstGeom prst="rect">
            <a:avLst/>
          </a:prstGeom>
          <a:solidFill>
            <a:srgbClr val="76C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7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9"/>
          <a:stretch>
            <a:fillRect/>
          </a:stretch>
        </p:blipFill>
        <p:spPr>
          <a:xfrm>
            <a:off x="11323291" y="93796"/>
            <a:ext cx="595384" cy="648089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584" y="6555455"/>
            <a:ext cx="12192420" cy="302664"/>
          </a:xfrm>
          <a:prstGeom prst="rect">
            <a:avLst/>
          </a:prstGeom>
          <a:gradFill flip="none" rotWithShape="1">
            <a:gsLst>
              <a:gs pos="0">
                <a:srgbClr val="46A106">
                  <a:shade val="30000"/>
                  <a:satMod val="115000"/>
                </a:srgbClr>
              </a:gs>
              <a:gs pos="50000">
                <a:srgbClr val="46A106">
                  <a:shade val="67500"/>
                  <a:satMod val="115000"/>
                </a:srgbClr>
              </a:gs>
              <a:gs pos="100000">
                <a:srgbClr val="46A10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7"/>
          </a:p>
        </p:txBody>
      </p:sp>
      <p:sp>
        <p:nvSpPr>
          <p:cNvPr id="19" name="任意多边形 8"/>
          <p:cNvSpPr/>
          <p:nvPr/>
        </p:nvSpPr>
        <p:spPr>
          <a:xfrm>
            <a:off x="585" y="6465299"/>
            <a:ext cx="2305395" cy="392820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127AC3">
                  <a:shade val="30000"/>
                  <a:satMod val="115000"/>
                </a:srgbClr>
              </a:gs>
              <a:gs pos="50000">
                <a:srgbClr val="127AC3">
                  <a:shade val="67500"/>
                  <a:satMod val="115000"/>
                </a:srgbClr>
              </a:gs>
              <a:gs pos="100000">
                <a:srgbClr val="127AC3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7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12E996E-C4E2-2A40-8B9E-4E792E45F895}"/>
              </a:ext>
            </a:extLst>
          </p:cNvPr>
          <p:cNvSpPr txBox="1"/>
          <p:nvPr/>
        </p:nvSpPr>
        <p:spPr>
          <a:xfrm>
            <a:off x="579812" y="1559923"/>
            <a:ext cx="10624539" cy="3865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5584" indent="-345584">
              <a:buFont typeface="Arial" panose="020B0604020202020204" pitchFamily="34" charset="0"/>
              <a:buChar char="•"/>
            </a:pPr>
            <a:r>
              <a:rPr kumimoji="1" lang="zh-CN" altLang="en-US" sz="2418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物料号</a:t>
            </a:r>
            <a:endParaRPr kumimoji="1" lang="en-US" altLang="zh-CN" sz="2418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805350" lvl="1" indent="-345584">
              <a:buFont typeface="Arial" panose="020B0604020202020204" pitchFamily="34" charset="0"/>
              <a:buChar char="•"/>
            </a:pPr>
            <a:r>
              <a:rPr kumimoji="1" lang="zh-CN" altLang="en-US" sz="193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配件历史销售表</a:t>
            </a:r>
            <a:endParaRPr kumimoji="1" lang="en-US" altLang="zh-CN" sz="1935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1334233" lvl="2" indent="-414702">
              <a:buFont typeface="+mj-lt"/>
              <a:buAutoNum type="arabicPeriod"/>
            </a:pPr>
            <a:r>
              <a:rPr kumimoji="1" lang="zh-CN" altLang="en-US" sz="1811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销售数量</a:t>
            </a:r>
            <a:endParaRPr kumimoji="1" lang="en-US" altLang="zh-CN" sz="1811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1334233" lvl="2" indent="-414702">
              <a:buFont typeface="+mj-lt"/>
              <a:buAutoNum type="arabicPeriod"/>
            </a:pPr>
            <a:r>
              <a:rPr kumimoji="1" lang="zh-CN" altLang="en-US" sz="1811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销售时间 </a:t>
            </a:r>
            <a:endParaRPr kumimoji="1" lang="en-US" altLang="zh-CN" sz="1811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874467" lvl="1" indent="-414702">
              <a:buFont typeface="Arial" panose="020B0604020202020204" pitchFamily="34" charset="0"/>
              <a:buChar char="•"/>
            </a:pPr>
            <a:r>
              <a:rPr kumimoji="1" lang="zh-CN" altLang="en-US" sz="193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使用对应配件的设备数量</a:t>
            </a:r>
            <a:endParaRPr kumimoji="1" lang="en-US" altLang="zh-CN" sz="1935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1334233" lvl="2" indent="-414702">
              <a:buFont typeface="+mj-lt"/>
              <a:buAutoNum type="arabicPeriod"/>
            </a:pPr>
            <a:r>
              <a:rPr kumimoji="1" lang="zh-CN" altLang="en-US" sz="1811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主机数量</a:t>
            </a:r>
            <a:endParaRPr kumimoji="1" lang="en-US" altLang="zh-CN" sz="1811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1334233" lvl="2" indent="-414702">
              <a:buFont typeface="+mj-lt"/>
              <a:buAutoNum type="arabicPeriod"/>
            </a:pPr>
            <a:r>
              <a:rPr kumimoji="1" lang="zh-CN" altLang="en-US" sz="1811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主机类型</a:t>
            </a:r>
            <a:endParaRPr kumimoji="1" lang="en-US" altLang="zh-CN" sz="1811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1334233" lvl="2" indent="-414702">
              <a:buFont typeface="+mj-lt"/>
              <a:buAutoNum type="arabicPeriod"/>
            </a:pPr>
            <a:r>
              <a:rPr kumimoji="1" lang="zh-CN" altLang="en-US" sz="1811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月份</a:t>
            </a:r>
            <a:endParaRPr kumimoji="1" lang="en-US" altLang="zh-CN" sz="1811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874467" lvl="1" indent="-414702">
              <a:buFont typeface="Arial" panose="020B0604020202020204" pitchFamily="34" charset="0"/>
              <a:buChar char="•"/>
            </a:pPr>
            <a:r>
              <a:rPr kumimoji="1" lang="zh-CN" altLang="en-US" sz="193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配件对应主机开工数量</a:t>
            </a:r>
            <a:endParaRPr kumimoji="1" lang="en-US" altLang="zh-CN" sz="1935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1334233" lvl="2" indent="-414702">
              <a:buFont typeface="+mj-lt"/>
              <a:buAutoNum type="arabicPeriod"/>
            </a:pPr>
            <a:r>
              <a:rPr kumimoji="1" lang="zh-CN" altLang="en-US" sz="1811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物料号</a:t>
            </a:r>
            <a:endParaRPr kumimoji="1" lang="en-US" altLang="zh-CN" sz="1811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1334233" lvl="2" indent="-414702">
              <a:buFont typeface="+mj-lt"/>
              <a:buAutoNum type="arabicPeriod"/>
            </a:pPr>
            <a:r>
              <a:rPr kumimoji="1" lang="zh-CN" altLang="en-US" sz="1811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当周开工总时长</a:t>
            </a:r>
            <a:endParaRPr kumimoji="1" lang="en-US" altLang="zh-CN" sz="1811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1334233" lvl="2" indent="-414702">
              <a:buFont typeface="+mj-lt"/>
              <a:buAutoNum type="arabicPeriod"/>
            </a:pPr>
            <a:r>
              <a:rPr kumimoji="1" lang="zh-CN" altLang="en-US" sz="1811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当周开工主机数</a:t>
            </a:r>
            <a:endParaRPr kumimoji="1" lang="en-US" altLang="zh-CN" sz="1811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1334233" lvl="2" indent="-414702">
              <a:buFont typeface="+mj-lt"/>
              <a:buAutoNum type="arabicPeriod"/>
            </a:pPr>
            <a:r>
              <a:rPr kumimoji="1" lang="zh-CN" altLang="en-US" sz="1811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周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1C91117-ECBB-DA46-93D6-18EBFB71A4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112" y="1770663"/>
            <a:ext cx="6192637" cy="395589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78C3C1F6-93AC-2C41-966C-35497FCF0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1968" y="1842991"/>
            <a:ext cx="6074466" cy="377353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4AA4497B-1C34-9642-80A7-A937266AEA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8663" y="1842991"/>
            <a:ext cx="6219086" cy="39170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3" grpId="0" animBg="1"/>
      <p:bldP spid="23" grpId="1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98753" y="308316"/>
            <a:ext cx="1826141" cy="5849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1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解题思路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584" y="948016"/>
            <a:ext cx="12192420" cy="0"/>
          </a:xfrm>
          <a:prstGeom prst="line">
            <a:avLst/>
          </a:prstGeom>
          <a:ln w="127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322660" y="451495"/>
            <a:ext cx="376094" cy="318096"/>
            <a:chOff x="3132930" y="601990"/>
            <a:chExt cx="376080" cy="414010"/>
          </a:xfrm>
        </p:grpSpPr>
        <p:sp>
          <p:nvSpPr>
            <p:cNvPr id="7" name="燕尾形 8"/>
            <p:cNvSpPr/>
            <p:nvPr/>
          </p:nvSpPr>
          <p:spPr>
            <a:xfrm>
              <a:off x="3132930" y="601990"/>
              <a:ext cx="198120" cy="414010"/>
            </a:xfrm>
            <a:prstGeom prst="chevron">
              <a:avLst/>
            </a:prstGeom>
            <a:solidFill>
              <a:srgbClr val="127A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97" dirty="0">
                <a:solidFill>
                  <a:srgbClr val="127AC3"/>
                </a:solidFill>
              </a:endParaRPr>
            </a:p>
          </p:txBody>
        </p:sp>
        <p:sp>
          <p:nvSpPr>
            <p:cNvPr id="9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46A1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97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818975" y="841332"/>
            <a:ext cx="944912" cy="103559"/>
          </a:xfrm>
          <a:prstGeom prst="rect">
            <a:avLst/>
          </a:prstGeom>
          <a:solidFill>
            <a:srgbClr val="12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7"/>
          </a:p>
        </p:txBody>
      </p:sp>
      <p:sp>
        <p:nvSpPr>
          <p:cNvPr id="11" name="矩形 10"/>
          <p:cNvSpPr/>
          <p:nvPr/>
        </p:nvSpPr>
        <p:spPr>
          <a:xfrm>
            <a:off x="8886249" y="841332"/>
            <a:ext cx="944912" cy="103559"/>
          </a:xfrm>
          <a:prstGeom prst="rect">
            <a:avLst/>
          </a:prstGeom>
          <a:solidFill>
            <a:srgbClr val="28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7"/>
          </a:p>
        </p:txBody>
      </p:sp>
      <p:sp>
        <p:nvSpPr>
          <p:cNvPr id="12" name="矩形 11"/>
          <p:cNvSpPr/>
          <p:nvPr/>
        </p:nvSpPr>
        <p:spPr>
          <a:xfrm>
            <a:off x="9953522" y="841332"/>
            <a:ext cx="944912" cy="103559"/>
          </a:xfrm>
          <a:prstGeom prst="rect">
            <a:avLst/>
          </a:prstGeom>
          <a:solidFill>
            <a:srgbClr val="46A1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7"/>
          </a:p>
        </p:txBody>
      </p:sp>
      <p:sp>
        <p:nvSpPr>
          <p:cNvPr id="13" name="矩形 12"/>
          <p:cNvSpPr/>
          <p:nvPr/>
        </p:nvSpPr>
        <p:spPr>
          <a:xfrm>
            <a:off x="11020796" y="841332"/>
            <a:ext cx="944912" cy="103559"/>
          </a:xfrm>
          <a:prstGeom prst="rect">
            <a:avLst/>
          </a:prstGeom>
          <a:solidFill>
            <a:srgbClr val="76C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7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9"/>
          <a:stretch>
            <a:fillRect/>
          </a:stretch>
        </p:blipFill>
        <p:spPr>
          <a:xfrm>
            <a:off x="11323291" y="93796"/>
            <a:ext cx="595384" cy="648089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584" y="6555455"/>
            <a:ext cx="12192420" cy="302664"/>
          </a:xfrm>
          <a:prstGeom prst="rect">
            <a:avLst/>
          </a:prstGeom>
          <a:gradFill flip="none" rotWithShape="1">
            <a:gsLst>
              <a:gs pos="0">
                <a:srgbClr val="46A106">
                  <a:shade val="30000"/>
                  <a:satMod val="115000"/>
                </a:srgbClr>
              </a:gs>
              <a:gs pos="50000">
                <a:srgbClr val="46A106">
                  <a:shade val="67500"/>
                  <a:satMod val="115000"/>
                </a:srgbClr>
              </a:gs>
              <a:gs pos="100000">
                <a:srgbClr val="46A10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7"/>
          </a:p>
        </p:txBody>
      </p:sp>
      <p:sp>
        <p:nvSpPr>
          <p:cNvPr id="19" name="任意多边形 8"/>
          <p:cNvSpPr/>
          <p:nvPr/>
        </p:nvSpPr>
        <p:spPr>
          <a:xfrm>
            <a:off x="585" y="6465299"/>
            <a:ext cx="2305395" cy="392820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127AC3">
                  <a:shade val="30000"/>
                  <a:satMod val="115000"/>
                </a:srgbClr>
              </a:gs>
              <a:gs pos="50000">
                <a:srgbClr val="127AC3">
                  <a:shade val="67500"/>
                  <a:satMod val="115000"/>
                </a:srgbClr>
              </a:gs>
              <a:gs pos="100000">
                <a:srgbClr val="127AC3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7" dirty="0"/>
          </a:p>
        </p:txBody>
      </p:sp>
      <p:graphicFrame>
        <p:nvGraphicFramePr>
          <p:cNvPr id="15" name="图示 14">
            <a:extLst>
              <a:ext uri="{FF2B5EF4-FFF2-40B4-BE49-F238E27FC236}">
                <a16:creationId xmlns:a16="http://schemas.microsoft.com/office/drawing/2014/main" id="{B1CE47F4-B953-7C47-B764-C154A8063B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5268001"/>
              </p:ext>
            </p:extLst>
          </p:nvPr>
        </p:nvGraphicFramePr>
        <p:xfrm>
          <a:off x="1247879" y="2354105"/>
          <a:ext cx="13142191" cy="4198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74145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98753" y="308316"/>
            <a:ext cx="1826141" cy="5849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1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解题思路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584" y="948016"/>
            <a:ext cx="12192420" cy="0"/>
          </a:xfrm>
          <a:prstGeom prst="line">
            <a:avLst/>
          </a:prstGeom>
          <a:ln w="127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322660" y="451495"/>
            <a:ext cx="376094" cy="318096"/>
            <a:chOff x="3132930" y="601990"/>
            <a:chExt cx="376080" cy="414010"/>
          </a:xfrm>
        </p:grpSpPr>
        <p:sp>
          <p:nvSpPr>
            <p:cNvPr id="7" name="燕尾形 8"/>
            <p:cNvSpPr/>
            <p:nvPr/>
          </p:nvSpPr>
          <p:spPr>
            <a:xfrm>
              <a:off x="3132930" y="601990"/>
              <a:ext cx="198120" cy="414010"/>
            </a:xfrm>
            <a:prstGeom prst="chevron">
              <a:avLst/>
            </a:prstGeom>
            <a:solidFill>
              <a:srgbClr val="127A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97" dirty="0">
                <a:solidFill>
                  <a:srgbClr val="127AC3"/>
                </a:solidFill>
              </a:endParaRPr>
            </a:p>
          </p:txBody>
        </p:sp>
        <p:sp>
          <p:nvSpPr>
            <p:cNvPr id="9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46A1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97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818975" y="841332"/>
            <a:ext cx="944912" cy="103559"/>
          </a:xfrm>
          <a:prstGeom prst="rect">
            <a:avLst/>
          </a:prstGeom>
          <a:solidFill>
            <a:srgbClr val="12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7"/>
          </a:p>
        </p:txBody>
      </p:sp>
      <p:sp>
        <p:nvSpPr>
          <p:cNvPr id="11" name="矩形 10"/>
          <p:cNvSpPr/>
          <p:nvPr/>
        </p:nvSpPr>
        <p:spPr>
          <a:xfrm>
            <a:off x="8886249" y="841332"/>
            <a:ext cx="944912" cy="103559"/>
          </a:xfrm>
          <a:prstGeom prst="rect">
            <a:avLst/>
          </a:prstGeom>
          <a:solidFill>
            <a:srgbClr val="28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7"/>
          </a:p>
        </p:txBody>
      </p:sp>
      <p:sp>
        <p:nvSpPr>
          <p:cNvPr id="12" name="矩形 11"/>
          <p:cNvSpPr/>
          <p:nvPr/>
        </p:nvSpPr>
        <p:spPr>
          <a:xfrm>
            <a:off x="9953522" y="841332"/>
            <a:ext cx="944912" cy="103559"/>
          </a:xfrm>
          <a:prstGeom prst="rect">
            <a:avLst/>
          </a:prstGeom>
          <a:solidFill>
            <a:srgbClr val="46A1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7"/>
          </a:p>
        </p:txBody>
      </p:sp>
      <p:sp>
        <p:nvSpPr>
          <p:cNvPr id="13" name="矩形 12"/>
          <p:cNvSpPr/>
          <p:nvPr/>
        </p:nvSpPr>
        <p:spPr>
          <a:xfrm>
            <a:off x="11020796" y="841332"/>
            <a:ext cx="944912" cy="103559"/>
          </a:xfrm>
          <a:prstGeom prst="rect">
            <a:avLst/>
          </a:prstGeom>
          <a:solidFill>
            <a:srgbClr val="76C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7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9"/>
          <a:stretch>
            <a:fillRect/>
          </a:stretch>
        </p:blipFill>
        <p:spPr>
          <a:xfrm>
            <a:off x="11323291" y="93796"/>
            <a:ext cx="595384" cy="648089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584" y="6555455"/>
            <a:ext cx="12192420" cy="302664"/>
          </a:xfrm>
          <a:prstGeom prst="rect">
            <a:avLst/>
          </a:prstGeom>
          <a:gradFill flip="none" rotWithShape="1">
            <a:gsLst>
              <a:gs pos="0">
                <a:srgbClr val="46A106">
                  <a:shade val="30000"/>
                  <a:satMod val="115000"/>
                </a:srgbClr>
              </a:gs>
              <a:gs pos="50000">
                <a:srgbClr val="46A106">
                  <a:shade val="67500"/>
                  <a:satMod val="115000"/>
                </a:srgbClr>
              </a:gs>
              <a:gs pos="100000">
                <a:srgbClr val="46A10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7"/>
          </a:p>
        </p:txBody>
      </p:sp>
      <p:sp>
        <p:nvSpPr>
          <p:cNvPr id="19" name="任意多边形 8"/>
          <p:cNvSpPr/>
          <p:nvPr/>
        </p:nvSpPr>
        <p:spPr>
          <a:xfrm>
            <a:off x="585" y="6465299"/>
            <a:ext cx="2305395" cy="392820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127AC3">
                  <a:shade val="30000"/>
                  <a:satMod val="115000"/>
                </a:srgbClr>
              </a:gs>
              <a:gs pos="50000">
                <a:srgbClr val="127AC3">
                  <a:shade val="67500"/>
                  <a:satMod val="115000"/>
                </a:srgbClr>
              </a:gs>
              <a:gs pos="100000">
                <a:srgbClr val="127AC3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7" dirty="0"/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B5FAE76B-24CE-524D-8E6D-62AAC9E0C1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7383734"/>
              </p:ext>
            </p:extLst>
          </p:nvPr>
        </p:nvGraphicFramePr>
        <p:xfrm>
          <a:off x="421723" y="2572407"/>
          <a:ext cx="11108638" cy="2352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55172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3BE0FDD9-1B15-2448-88AB-6E23D6D68C94}"/>
              </a:ext>
            </a:extLst>
          </p:cNvPr>
          <p:cNvSpPr/>
          <p:nvPr/>
        </p:nvSpPr>
        <p:spPr>
          <a:xfrm>
            <a:off x="7626458" y="2154249"/>
            <a:ext cx="4143370" cy="3711292"/>
          </a:xfrm>
          <a:prstGeom prst="rect">
            <a:avLst/>
          </a:prstGeom>
          <a:solidFill>
            <a:srgbClr val="D3D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98753" y="308316"/>
            <a:ext cx="1826141" cy="5849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1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特征工程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584" y="948016"/>
            <a:ext cx="12192420" cy="0"/>
          </a:xfrm>
          <a:prstGeom prst="line">
            <a:avLst/>
          </a:prstGeom>
          <a:ln w="127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322660" y="451495"/>
            <a:ext cx="376094" cy="318096"/>
            <a:chOff x="3132930" y="601990"/>
            <a:chExt cx="376080" cy="414010"/>
          </a:xfrm>
        </p:grpSpPr>
        <p:sp>
          <p:nvSpPr>
            <p:cNvPr id="7" name="燕尾形 8"/>
            <p:cNvSpPr/>
            <p:nvPr/>
          </p:nvSpPr>
          <p:spPr>
            <a:xfrm>
              <a:off x="3132930" y="601990"/>
              <a:ext cx="198120" cy="414010"/>
            </a:xfrm>
            <a:prstGeom prst="chevron">
              <a:avLst/>
            </a:prstGeom>
            <a:solidFill>
              <a:srgbClr val="127A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97" dirty="0">
                <a:solidFill>
                  <a:srgbClr val="127AC3"/>
                </a:solidFill>
              </a:endParaRPr>
            </a:p>
          </p:txBody>
        </p:sp>
        <p:sp>
          <p:nvSpPr>
            <p:cNvPr id="9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46A1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97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818975" y="841332"/>
            <a:ext cx="944912" cy="103559"/>
          </a:xfrm>
          <a:prstGeom prst="rect">
            <a:avLst/>
          </a:prstGeom>
          <a:solidFill>
            <a:srgbClr val="12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7"/>
          </a:p>
        </p:txBody>
      </p:sp>
      <p:sp>
        <p:nvSpPr>
          <p:cNvPr id="11" name="矩形 10"/>
          <p:cNvSpPr/>
          <p:nvPr/>
        </p:nvSpPr>
        <p:spPr>
          <a:xfrm>
            <a:off x="8886249" y="841332"/>
            <a:ext cx="944912" cy="103559"/>
          </a:xfrm>
          <a:prstGeom prst="rect">
            <a:avLst/>
          </a:prstGeom>
          <a:solidFill>
            <a:srgbClr val="28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7"/>
          </a:p>
        </p:txBody>
      </p:sp>
      <p:sp>
        <p:nvSpPr>
          <p:cNvPr id="12" name="矩形 11"/>
          <p:cNvSpPr/>
          <p:nvPr/>
        </p:nvSpPr>
        <p:spPr>
          <a:xfrm>
            <a:off x="9953522" y="841332"/>
            <a:ext cx="944912" cy="103559"/>
          </a:xfrm>
          <a:prstGeom prst="rect">
            <a:avLst/>
          </a:prstGeom>
          <a:solidFill>
            <a:srgbClr val="46A1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7"/>
          </a:p>
        </p:txBody>
      </p:sp>
      <p:sp>
        <p:nvSpPr>
          <p:cNvPr id="13" name="矩形 12"/>
          <p:cNvSpPr/>
          <p:nvPr/>
        </p:nvSpPr>
        <p:spPr>
          <a:xfrm>
            <a:off x="11020796" y="841332"/>
            <a:ext cx="944912" cy="103559"/>
          </a:xfrm>
          <a:prstGeom prst="rect">
            <a:avLst/>
          </a:prstGeom>
          <a:solidFill>
            <a:srgbClr val="76C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7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9"/>
          <a:stretch>
            <a:fillRect/>
          </a:stretch>
        </p:blipFill>
        <p:spPr>
          <a:xfrm>
            <a:off x="11323291" y="93796"/>
            <a:ext cx="595384" cy="648089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584" y="6555455"/>
            <a:ext cx="12192420" cy="302664"/>
          </a:xfrm>
          <a:prstGeom prst="rect">
            <a:avLst/>
          </a:prstGeom>
          <a:gradFill flip="none" rotWithShape="1">
            <a:gsLst>
              <a:gs pos="0">
                <a:srgbClr val="46A106">
                  <a:shade val="30000"/>
                  <a:satMod val="115000"/>
                </a:srgbClr>
              </a:gs>
              <a:gs pos="50000">
                <a:srgbClr val="46A106">
                  <a:shade val="67500"/>
                  <a:satMod val="115000"/>
                </a:srgbClr>
              </a:gs>
              <a:gs pos="100000">
                <a:srgbClr val="46A10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7"/>
          </a:p>
        </p:txBody>
      </p:sp>
      <p:sp>
        <p:nvSpPr>
          <p:cNvPr id="19" name="任意多边形 8"/>
          <p:cNvSpPr/>
          <p:nvPr/>
        </p:nvSpPr>
        <p:spPr>
          <a:xfrm>
            <a:off x="585" y="6465299"/>
            <a:ext cx="2305395" cy="392820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127AC3">
                  <a:shade val="30000"/>
                  <a:satMod val="115000"/>
                </a:srgbClr>
              </a:gs>
              <a:gs pos="50000">
                <a:srgbClr val="127AC3">
                  <a:shade val="67500"/>
                  <a:satMod val="115000"/>
                </a:srgbClr>
              </a:gs>
              <a:gs pos="100000">
                <a:srgbClr val="127AC3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7" dirty="0"/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E5DC7D63-0C41-D84E-BDB5-9689E961BC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7875002"/>
              </p:ext>
            </p:extLst>
          </p:nvPr>
        </p:nvGraphicFramePr>
        <p:xfrm>
          <a:off x="520787" y="1444033"/>
          <a:ext cx="6735715" cy="4842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187269A3-C589-E444-A406-A72B0593A24B}"/>
              </a:ext>
            </a:extLst>
          </p:cNvPr>
          <p:cNvSpPr txBox="1"/>
          <p:nvPr/>
        </p:nvSpPr>
        <p:spPr>
          <a:xfrm>
            <a:off x="7626458" y="2305582"/>
            <a:ext cx="399452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多维度统计特征刻画物料。</a:t>
            </a:r>
            <a:endParaRPr kumimoji="1" lang="en-US" altLang="zh-CN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342900" indent="-342900">
              <a:buFont typeface="+mj-lt"/>
              <a:buAutoNum type="arabicPeriod"/>
            </a:pPr>
            <a:endParaRPr kumimoji="1" lang="en-US" altLang="zh-CN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聚类特征。聚类相似物料，缓解标签稀疏性带来的问题。</a:t>
            </a:r>
            <a:endParaRPr kumimoji="1" lang="en-US" altLang="zh-CN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342900" indent="-342900">
              <a:buFont typeface="+mj-lt"/>
              <a:buAutoNum type="arabicPeriod"/>
            </a:pPr>
            <a:endParaRPr kumimoji="1" lang="en-US" altLang="zh-CN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Lag</a:t>
            </a:r>
            <a:r>
              <a:rPr kumimoji="1"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特征，引入时间维度上的信息。用于建模配件的损耗程度。</a:t>
            </a:r>
            <a:endParaRPr kumimoji="1" lang="en-US" altLang="zh-CN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zh-CN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手工特征，引入具备实际业务意义的特征信息。</a:t>
            </a:r>
            <a:endParaRPr kumimoji="1" lang="en-US" altLang="zh-CN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342900" indent="-342900">
              <a:buFont typeface="+mj-lt"/>
              <a:buAutoNum type="arabicPeriod"/>
            </a:pPr>
            <a:endParaRPr kumimoji="1" lang="en-US" altLang="zh-CN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endParaRPr kumimoji="1" lang="en-US" altLang="zh-CN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342900" indent="-342900">
              <a:buFont typeface="+mj-lt"/>
              <a:buAutoNum type="arabicPeriod"/>
            </a:pPr>
            <a:endParaRPr kumimoji="1" lang="en-US" altLang="zh-CN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342900" indent="-342900">
              <a:buFont typeface="+mj-lt"/>
              <a:buAutoNum type="arabicPeriod"/>
            </a:pPr>
            <a:endParaRPr kumimoji="1" lang="en-US" altLang="zh-CN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98753" y="308316"/>
            <a:ext cx="1826141" cy="5849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1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特征工程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584" y="948016"/>
            <a:ext cx="12192420" cy="0"/>
          </a:xfrm>
          <a:prstGeom prst="line">
            <a:avLst/>
          </a:prstGeom>
          <a:ln w="127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322660" y="451495"/>
            <a:ext cx="376094" cy="318096"/>
            <a:chOff x="3132930" y="601990"/>
            <a:chExt cx="376080" cy="414010"/>
          </a:xfrm>
        </p:grpSpPr>
        <p:sp>
          <p:nvSpPr>
            <p:cNvPr id="7" name="燕尾形 8"/>
            <p:cNvSpPr/>
            <p:nvPr/>
          </p:nvSpPr>
          <p:spPr>
            <a:xfrm>
              <a:off x="3132930" y="601990"/>
              <a:ext cx="198120" cy="414010"/>
            </a:xfrm>
            <a:prstGeom prst="chevron">
              <a:avLst/>
            </a:prstGeom>
            <a:solidFill>
              <a:srgbClr val="127A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97" dirty="0">
                <a:solidFill>
                  <a:srgbClr val="127AC3"/>
                </a:solidFill>
              </a:endParaRPr>
            </a:p>
          </p:txBody>
        </p:sp>
        <p:sp>
          <p:nvSpPr>
            <p:cNvPr id="9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46A1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97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818975" y="841332"/>
            <a:ext cx="944912" cy="103559"/>
          </a:xfrm>
          <a:prstGeom prst="rect">
            <a:avLst/>
          </a:prstGeom>
          <a:solidFill>
            <a:srgbClr val="12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7"/>
          </a:p>
        </p:txBody>
      </p:sp>
      <p:sp>
        <p:nvSpPr>
          <p:cNvPr id="11" name="矩形 10"/>
          <p:cNvSpPr/>
          <p:nvPr/>
        </p:nvSpPr>
        <p:spPr>
          <a:xfrm>
            <a:off x="8886249" y="841332"/>
            <a:ext cx="944912" cy="103559"/>
          </a:xfrm>
          <a:prstGeom prst="rect">
            <a:avLst/>
          </a:prstGeom>
          <a:solidFill>
            <a:srgbClr val="28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7"/>
          </a:p>
        </p:txBody>
      </p:sp>
      <p:sp>
        <p:nvSpPr>
          <p:cNvPr id="12" name="矩形 11"/>
          <p:cNvSpPr/>
          <p:nvPr/>
        </p:nvSpPr>
        <p:spPr>
          <a:xfrm>
            <a:off x="9953522" y="841332"/>
            <a:ext cx="944912" cy="103559"/>
          </a:xfrm>
          <a:prstGeom prst="rect">
            <a:avLst/>
          </a:prstGeom>
          <a:solidFill>
            <a:srgbClr val="46A1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7"/>
          </a:p>
        </p:txBody>
      </p:sp>
      <p:sp>
        <p:nvSpPr>
          <p:cNvPr id="13" name="矩形 12"/>
          <p:cNvSpPr/>
          <p:nvPr/>
        </p:nvSpPr>
        <p:spPr>
          <a:xfrm>
            <a:off x="11020796" y="841332"/>
            <a:ext cx="944912" cy="103559"/>
          </a:xfrm>
          <a:prstGeom prst="rect">
            <a:avLst/>
          </a:prstGeom>
          <a:solidFill>
            <a:srgbClr val="76C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7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9"/>
          <a:stretch>
            <a:fillRect/>
          </a:stretch>
        </p:blipFill>
        <p:spPr>
          <a:xfrm>
            <a:off x="11323291" y="93796"/>
            <a:ext cx="595384" cy="648089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584" y="6555455"/>
            <a:ext cx="12192420" cy="302664"/>
          </a:xfrm>
          <a:prstGeom prst="rect">
            <a:avLst/>
          </a:prstGeom>
          <a:gradFill flip="none" rotWithShape="1">
            <a:gsLst>
              <a:gs pos="0">
                <a:srgbClr val="46A106">
                  <a:shade val="30000"/>
                  <a:satMod val="115000"/>
                </a:srgbClr>
              </a:gs>
              <a:gs pos="50000">
                <a:srgbClr val="46A106">
                  <a:shade val="67500"/>
                  <a:satMod val="115000"/>
                </a:srgbClr>
              </a:gs>
              <a:gs pos="100000">
                <a:srgbClr val="46A10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7"/>
          </a:p>
        </p:txBody>
      </p:sp>
      <p:sp>
        <p:nvSpPr>
          <p:cNvPr id="19" name="任意多边形 8"/>
          <p:cNvSpPr/>
          <p:nvPr/>
        </p:nvSpPr>
        <p:spPr>
          <a:xfrm>
            <a:off x="585" y="6465299"/>
            <a:ext cx="2305395" cy="392820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127AC3">
                  <a:shade val="30000"/>
                  <a:satMod val="115000"/>
                </a:srgbClr>
              </a:gs>
              <a:gs pos="50000">
                <a:srgbClr val="127AC3">
                  <a:shade val="67500"/>
                  <a:satMod val="115000"/>
                </a:srgbClr>
              </a:gs>
              <a:gs pos="100000">
                <a:srgbClr val="127AC3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7" dirty="0"/>
          </a:p>
        </p:txBody>
      </p:sp>
      <p:graphicFrame>
        <p:nvGraphicFramePr>
          <p:cNvPr id="14" name="图示 13">
            <a:extLst>
              <a:ext uri="{FF2B5EF4-FFF2-40B4-BE49-F238E27FC236}">
                <a16:creationId xmlns:a16="http://schemas.microsoft.com/office/drawing/2014/main" id="{F979DDA8-0112-9A4D-88FE-2C7279B434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3946464"/>
              </p:ext>
            </p:extLst>
          </p:nvPr>
        </p:nvGraphicFramePr>
        <p:xfrm>
          <a:off x="1609017" y="1477600"/>
          <a:ext cx="9884235" cy="45420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83535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98753" y="308316"/>
            <a:ext cx="1826141" cy="5849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1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算法选择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584" y="948016"/>
            <a:ext cx="12192420" cy="0"/>
          </a:xfrm>
          <a:prstGeom prst="line">
            <a:avLst/>
          </a:prstGeom>
          <a:ln w="127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322660" y="451495"/>
            <a:ext cx="376094" cy="318096"/>
            <a:chOff x="3132930" y="601990"/>
            <a:chExt cx="376080" cy="414010"/>
          </a:xfrm>
        </p:grpSpPr>
        <p:sp>
          <p:nvSpPr>
            <p:cNvPr id="7" name="燕尾形 8"/>
            <p:cNvSpPr/>
            <p:nvPr/>
          </p:nvSpPr>
          <p:spPr>
            <a:xfrm>
              <a:off x="3132930" y="601990"/>
              <a:ext cx="198120" cy="414010"/>
            </a:xfrm>
            <a:prstGeom prst="chevron">
              <a:avLst/>
            </a:prstGeom>
            <a:solidFill>
              <a:srgbClr val="127A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97" dirty="0">
                <a:solidFill>
                  <a:srgbClr val="127AC3"/>
                </a:solidFill>
              </a:endParaRPr>
            </a:p>
          </p:txBody>
        </p:sp>
        <p:sp>
          <p:nvSpPr>
            <p:cNvPr id="9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46A1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97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818975" y="841332"/>
            <a:ext cx="944912" cy="103559"/>
          </a:xfrm>
          <a:prstGeom prst="rect">
            <a:avLst/>
          </a:prstGeom>
          <a:solidFill>
            <a:srgbClr val="12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7"/>
          </a:p>
        </p:txBody>
      </p:sp>
      <p:sp>
        <p:nvSpPr>
          <p:cNvPr id="11" name="矩形 10"/>
          <p:cNvSpPr/>
          <p:nvPr/>
        </p:nvSpPr>
        <p:spPr>
          <a:xfrm>
            <a:off x="8886249" y="841332"/>
            <a:ext cx="944912" cy="103559"/>
          </a:xfrm>
          <a:prstGeom prst="rect">
            <a:avLst/>
          </a:prstGeom>
          <a:solidFill>
            <a:srgbClr val="28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7"/>
          </a:p>
        </p:txBody>
      </p:sp>
      <p:sp>
        <p:nvSpPr>
          <p:cNvPr id="12" name="矩形 11"/>
          <p:cNvSpPr/>
          <p:nvPr/>
        </p:nvSpPr>
        <p:spPr>
          <a:xfrm>
            <a:off x="9953522" y="841332"/>
            <a:ext cx="944912" cy="103559"/>
          </a:xfrm>
          <a:prstGeom prst="rect">
            <a:avLst/>
          </a:prstGeom>
          <a:solidFill>
            <a:srgbClr val="46A1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7"/>
          </a:p>
        </p:txBody>
      </p:sp>
      <p:sp>
        <p:nvSpPr>
          <p:cNvPr id="13" name="矩形 12"/>
          <p:cNvSpPr/>
          <p:nvPr/>
        </p:nvSpPr>
        <p:spPr>
          <a:xfrm>
            <a:off x="11020796" y="841332"/>
            <a:ext cx="944912" cy="103559"/>
          </a:xfrm>
          <a:prstGeom prst="rect">
            <a:avLst/>
          </a:prstGeom>
          <a:solidFill>
            <a:srgbClr val="76C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7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9"/>
          <a:stretch>
            <a:fillRect/>
          </a:stretch>
        </p:blipFill>
        <p:spPr>
          <a:xfrm>
            <a:off x="11323291" y="93796"/>
            <a:ext cx="595384" cy="648089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584" y="6555455"/>
            <a:ext cx="12192420" cy="302664"/>
          </a:xfrm>
          <a:prstGeom prst="rect">
            <a:avLst/>
          </a:prstGeom>
          <a:gradFill flip="none" rotWithShape="1">
            <a:gsLst>
              <a:gs pos="0">
                <a:srgbClr val="46A106">
                  <a:shade val="30000"/>
                  <a:satMod val="115000"/>
                </a:srgbClr>
              </a:gs>
              <a:gs pos="50000">
                <a:srgbClr val="46A106">
                  <a:shade val="67500"/>
                  <a:satMod val="115000"/>
                </a:srgbClr>
              </a:gs>
              <a:gs pos="100000">
                <a:srgbClr val="46A10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7"/>
          </a:p>
        </p:txBody>
      </p:sp>
      <p:sp>
        <p:nvSpPr>
          <p:cNvPr id="19" name="任意多边形 8"/>
          <p:cNvSpPr/>
          <p:nvPr/>
        </p:nvSpPr>
        <p:spPr>
          <a:xfrm>
            <a:off x="585" y="6465299"/>
            <a:ext cx="2305395" cy="392820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127AC3">
                  <a:shade val="30000"/>
                  <a:satMod val="115000"/>
                </a:srgbClr>
              </a:gs>
              <a:gs pos="50000">
                <a:srgbClr val="127AC3">
                  <a:shade val="67500"/>
                  <a:satMod val="115000"/>
                </a:srgbClr>
              </a:gs>
              <a:gs pos="100000">
                <a:srgbClr val="127AC3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7" dirty="0"/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C2DCE214-53E6-514B-9AA8-E2F184D2CA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7671586"/>
              </p:ext>
            </p:extLst>
          </p:nvPr>
        </p:nvGraphicFramePr>
        <p:xfrm>
          <a:off x="1428573" y="2018563"/>
          <a:ext cx="3581575" cy="1033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右箭头 7">
            <a:extLst>
              <a:ext uri="{FF2B5EF4-FFF2-40B4-BE49-F238E27FC236}">
                <a16:creationId xmlns:a16="http://schemas.microsoft.com/office/drawing/2014/main" id="{2B5E5037-FF7D-EB4F-B1C7-9384E4ADBBA3}"/>
              </a:ext>
            </a:extLst>
          </p:cNvPr>
          <p:cNvSpPr/>
          <p:nvPr/>
        </p:nvSpPr>
        <p:spPr>
          <a:xfrm>
            <a:off x="5332721" y="2311145"/>
            <a:ext cx="1648512" cy="4332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0596" tIns="55298" rIns="110596" bIns="5529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811"/>
          </a:p>
        </p:txBody>
      </p:sp>
      <p:graphicFrame>
        <p:nvGraphicFramePr>
          <p:cNvPr id="22" name="图示 21">
            <a:extLst>
              <a:ext uri="{FF2B5EF4-FFF2-40B4-BE49-F238E27FC236}">
                <a16:creationId xmlns:a16="http://schemas.microsoft.com/office/drawing/2014/main" id="{6382D727-6E7D-244A-8BB0-6B3BFAA8C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2700341"/>
              </p:ext>
            </p:extLst>
          </p:nvPr>
        </p:nvGraphicFramePr>
        <p:xfrm>
          <a:off x="7615951" y="1976721"/>
          <a:ext cx="2215210" cy="1116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F2B39EF7-0804-A343-92D1-BF0F6E224A1D}"/>
              </a:ext>
            </a:extLst>
          </p:cNvPr>
          <p:cNvCxnSpPr/>
          <p:nvPr/>
        </p:nvCxnSpPr>
        <p:spPr>
          <a:xfrm>
            <a:off x="498122" y="3567659"/>
            <a:ext cx="112315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97B9C28F-20B8-B64D-BC02-3BA04917348A}"/>
              </a:ext>
            </a:extLst>
          </p:cNvPr>
          <p:cNvSpPr txBox="1"/>
          <p:nvPr/>
        </p:nvSpPr>
        <p:spPr>
          <a:xfrm>
            <a:off x="500627" y="1229590"/>
            <a:ext cx="1441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127AC3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模型选择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D57930C-BD81-9542-A658-5BFF648C91D7}"/>
              </a:ext>
            </a:extLst>
          </p:cNvPr>
          <p:cNvSpPr txBox="1"/>
          <p:nvPr/>
        </p:nvSpPr>
        <p:spPr>
          <a:xfrm>
            <a:off x="500627" y="3790859"/>
            <a:ext cx="1441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127AC3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算法选择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F37FD7E-2793-0947-BFD5-8178E320B129}"/>
              </a:ext>
            </a:extLst>
          </p:cNvPr>
          <p:cNvSpPr txBox="1"/>
          <p:nvPr/>
        </p:nvSpPr>
        <p:spPr>
          <a:xfrm>
            <a:off x="520787" y="4338121"/>
            <a:ext cx="52041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注意到对于一个标签，可能存在多个值满足评价函数为</a:t>
            </a:r>
            <a:r>
              <a:rPr kumimoji="1" lang="en-US" altLang="zh-CN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1</a:t>
            </a:r>
            <a:r>
              <a:rPr kumimoji="1"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  <a:endParaRPr kumimoji="1" lang="en-US" altLang="zh-CN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使用 </a:t>
            </a:r>
            <a:r>
              <a:rPr kumimoji="1" lang="zh-CN" altLang="en-US" sz="2000" b="1" dirty="0">
                <a:solidFill>
                  <a:srgbClr val="46A106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回归建模 </a:t>
            </a:r>
            <a:r>
              <a:rPr kumimoji="1"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捕捉更多信息。</a:t>
            </a:r>
            <a:endParaRPr kumimoji="1" lang="en-US" altLang="zh-CN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优化预测值覆盖标签的数量。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F775122-33FE-6D45-A14C-07F93C2572FC}"/>
              </a:ext>
            </a:extLst>
          </p:cNvPr>
          <p:cNvSpPr txBox="1"/>
          <p:nvPr/>
        </p:nvSpPr>
        <p:spPr>
          <a:xfrm>
            <a:off x="8564686" y="6224713"/>
            <a:ext cx="643125" cy="366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标签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52F3362-7265-9D45-9613-B465F8738A4A}"/>
              </a:ext>
            </a:extLst>
          </p:cNvPr>
          <p:cNvSpPr txBox="1"/>
          <p:nvPr/>
        </p:nvSpPr>
        <p:spPr>
          <a:xfrm>
            <a:off x="6601223" y="4308814"/>
            <a:ext cx="459036" cy="146770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zh-CN" altLang="en-US" dirty="0"/>
              <a:t>标签覆盖范围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FC9D8EA-198D-DC42-ADA3-5C93F8AAFD7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81233" y="3863396"/>
            <a:ext cx="3781704" cy="243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394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98753" y="308316"/>
            <a:ext cx="1858201" cy="5849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1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算法选择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584" y="948016"/>
            <a:ext cx="12192420" cy="0"/>
          </a:xfrm>
          <a:prstGeom prst="line">
            <a:avLst/>
          </a:prstGeom>
          <a:ln w="127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322660" y="451495"/>
            <a:ext cx="376094" cy="318096"/>
            <a:chOff x="3132930" y="601990"/>
            <a:chExt cx="376080" cy="414010"/>
          </a:xfrm>
        </p:grpSpPr>
        <p:sp>
          <p:nvSpPr>
            <p:cNvPr id="7" name="燕尾形 8"/>
            <p:cNvSpPr/>
            <p:nvPr/>
          </p:nvSpPr>
          <p:spPr>
            <a:xfrm>
              <a:off x="3132930" y="601990"/>
              <a:ext cx="198120" cy="414010"/>
            </a:xfrm>
            <a:prstGeom prst="chevron">
              <a:avLst/>
            </a:prstGeom>
            <a:solidFill>
              <a:srgbClr val="127A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97" dirty="0">
                <a:solidFill>
                  <a:srgbClr val="127AC3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9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46A1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97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818975" y="841332"/>
            <a:ext cx="944912" cy="103559"/>
          </a:xfrm>
          <a:prstGeom prst="rect">
            <a:avLst/>
          </a:prstGeom>
          <a:solidFill>
            <a:srgbClr val="12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7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886249" y="841332"/>
            <a:ext cx="944912" cy="103559"/>
          </a:xfrm>
          <a:prstGeom prst="rect">
            <a:avLst/>
          </a:prstGeom>
          <a:solidFill>
            <a:srgbClr val="28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7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953522" y="841332"/>
            <a:ext cx="944912" cy="103559"/>
          </a:xfrm>
          <a:prstGeom prst="rect">
            <a:avLst/>
          </a:prstGeom>
          <a:solidFill>
            <a:srgbClr val="46A1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7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020796" y="841332"/>
            <a:ext cx="944912" cy="103559"/>
          </a:xfrm>
          <a:prstGeom prst="rect">
            <a:avLst/>
          </a:prstGeom>
          <a:solidFill>
            <a:srgbClr val="76C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7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9"/>
          <a:stretch>
            <a:fillRect/>
          </a:stretch>
        </p:blipFill>
        <p:spPr>
          <a:xfrm>
            <a:off x="11323291" y="93796"/>
            <a:ext cx="595384" cy="648089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584" y="6555455"/>
            <a:ext cx="12192420" cy="302664"/>
          </a:xfrm>
          <a:prstGeom prst="rect">
            <a:avLst/>
          </a:prstGeom>
          <a:gradFill flip="none" rotWithShape="1">
            <a:gsLst>
              <a:gs pos="0">
                <a:srgbClr val="46A106">
                  <a:shade val="30000"/>
                  <a:satMod val="115000"/>
                </a:srgbClr>
              </a:gs>
              <a:gs pos="50000">
                <a:srgbClr val="46A106">
                  <a:shade val="67500"/>
                  <a:satMod val="115000"/>
                </a:srgbClr>
              </a:gs>
              <a:gs pos="100000">
                <a:srgbClr val="46A10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7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19" name="任意多边形 8"/>
          <p:cNvSpPr/>
          <p:nvPr/>
        </p:nvSpPr>
        <p:spPr>
          <a:xfrm>
            <a:off x="585" y="6465299"/>
            <a:ext cx="2305395" cy="392820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127AC3">
                  <a:shade val="30000"/>
                  <a:satMod val="115000"/>
                </a:srgbClr>
              </a:gs>
              <a:gs pos="50000">
                <a:srgbClr val="127AC3">
                  <a:shade val="67500"/>
                  <a:satMod val="115000"/>
                </a:srgbClr>
              </a:gs>
              <a:gs pos="100000">
                <a:srgbClr val="127AC3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7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C7AF80A-8462-BE46-AD38-1AD697D16312}"/>
              </a:ext>
            </a:extLst>
          </p:cNvPr>
          <p:cNvSpPr txBox="1"/>
          <p:nvPr/>
        </p:nvSpPr>
        <p:spPr>
          <a:xfrm>
            <a:off x="698754" y="1585653"/>
            <a:ext cx="106245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5584" indent="-345584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进行回归任务时，一般的选手会选择使用 </a:t>
            </a:r>
            <a:r>
              <a:rPr kumimoji="1" lang="en-US" altLang="zh-CN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MAPE</a:t>
            </a:r>
            <a:r>
              <a:rPr kumimoji="1"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</a:t>
            </a:r>
            <a:r>
              <a:rPr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平均绝对百分比误差（</a:t>
            </a:r>
            <a:r>
              <a:rPr lang="en" altLang="zh-CN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Mean Absolute Percentage Error</a:t>
            </a:r>
            <a:r>
              <a:rPr lang="zh-CN" altLang="en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）</a:t>
            </a:r>
            <a:br>
              <a:rPr lang="en" altLang="zh-CN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</a:br>
            <a:r>
              <a:rPr lang="zh-CN" altLang="en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作为</a:t>
            </a:r>
            <a:r>
              <a:rPr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损失函数优化模型，</a:t>
            </a:r>
            <a:endParaRPr lang="en-US" altLang="zh-CN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345584" indent="-345584">
              <a:buFont typeface="Arial" panose="020B0604020202020204" pitchFamily="34" charset="0"/>
              <a:buChar char="•"/>
            </a:pPr>
            <a:endParaRPr lang="en-US" altLang="zh-CN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345584" indent="-345584">
              <a:buFont typeface="Arial" panose="020B0604020202020204" pitchFamily="34" charset="0"/>
              <a:buChar char="•"/>
            </a:pPr>
            <a:endParaRPr lang="en-US" altLang="zh-CN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345584" indent="-345584">
              <a:buFont typeface="Arial" panose="020B0604020202020204" pitchFamily="34" charset="0"/>
              <a:buChar char="•"/>
            </a:pPr>
            <a:endParaRPr lang="en-US" altLang="zh-CN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345584" indent="-345584">
              <a:buFont typeface="Arial" panose="020B0604020202020204" pitchFamily="34" charset="0"/>
              <a:buChar char="•"/>
            </a:pPr>
            <a:endParaRPr lang="en-US" altLang="zh-CN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345584" indent="-345584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我们更进一步，</a:t>
            </a:r>
            <a:r>
              <a:rPr lang="zh-CN" altLang="en-US" sz="2000" b="1" dirty="0">
                <a:solidFill>
                  <a:srgbClr val="46A106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结合评价函数优化损失函数，当预测值处于标签附近时降低梯度，以获取全局更优的解，避免过拟合</a:t>
            </a:r>
            <a:r>
              <a:rPr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  <a:endParaRPr kumimoji="1" lang="zh-CN" altLang="en-US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717E58-3471-6040-8326-6A88DD8A6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718" y="2437193"/>
            <a:ext cx="3657600" cy="11811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7040C990-27E0-3C44-B020-2FF7A435AC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944" y="4434337"/>
            <a:ext cx="8548158" cy="102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87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2833</TotalTime>
  <Words>1365</Words>
  <Application>Microsoft Macintosh PowerPoint</Application>
  <PresentationFormat>自定义</PresentationFormat>
  <Paragraphs>158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等线</vt:lpstr>
      <vt:lpstr>等线 Light</vt:lpstr>
      <vt:lpstr>微软雅黑</vt:lpstr>
      <vt:lpstr>Hiragino Sans GB W3</vt:lpstr>
      <vt:lpstr>Segoe UI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</dc:creator>
  <cp:lastModifiedBy>Microsoft Office User</cp:lastModifiedBy>
  <cp:revision>80</cp:revision>
  <dcterms:created xsi:type="dcterms:W3CDTF">2021-11-25T01:29:08Z</dcterms:created>
  <dcterms:modified xsi:type="dcterms:W3CDTF">2021-12-15T00:00:11Z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2052-3.9.3.6359</vt:lpwstr>
  </property>
</Properties>
</file>